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drawings/drawing1.xml" ContentType="application/vnd.openxmlformats-officedocument.drawingml.chartshape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  <p:sldMasterId id="2147483678" r:id="rId4"/>
    <p:sldMasterId id="2147483702" r:id="rId5"/>
    <p:sldMasterId id="2147483726" r:id="rId6"/>
    <p:sldMasterId id="2147483750" r:id="rId7"/>
  </p:sldMasterIdLst>
  <p:notesMasterIdLst>
    <p:notesMasterId r:id="rId55"/>
  </p:notesMasterIdLst>
  <p:sldIdLst>
    <p:sldId id="256" r:id="rId8"/>
    <p:sldId id="257" r:id="rId9"/>
    <p:sldId id="297" r:id="rId10"/>
    <p:sldId id="280" r:id="rId11"/>
    <p:sldId id="281" r:id="rId12"/>
    <p:sldId id="282" r:id="rId13"/>
    <p:sldId id="283" r:id="rId14"/>
    <p:sldId id="261" r:id="rId15"/>
    <p:sldId id="262" r:id="rId16"/>
    <p:sldId id="263" r:id="rId17"/>
    <p:sldId id="268" r:id="rId18"/>
    <p:sldId id="269" r:id="rId19"/>
    <p:sldId id="274" r:id="rId20"/>
    <p:sldId id="270" r:id="rId21"/>
    <p:sldId id="275" r:id="rId22"/>
    <p:sldId id="273" r:id="rId23"/>
    <p:sldId id="271" r:id="rId24"/>
    <p:sldId id="284" r:id="rId25"/>
    <p:sldId id="285" r:id="rId26"/>
    <p:sldId id="276" r:id="rId27"/>
    <p:sldId id="287" r:id="rId28"/>
    <p:sldId id="286" r:id="rId29"/>
    <p:sldId id="288" r:id="rId30"/>
    <p:sldId id="277" r:id="rId31"/>
    <p:sldId id="278" r:id="rId32"/>
    <p:sldId id="334" r:id="rId33"/>
    <p:sldId id="293" r:id="rId34"/>
    <p:sldId id="294" r:id="rId35"/>
    <p:sldId id="295" r:id="rId36"/>
    <p:sldId id="296" r:id="rId37"/>
    <p:sldId id="328" r:id="rId38"/>
    <p:sldId id="329" r:id="rId39"/>
    <p:sldId id="330" r:id="rId40"/>
    <p:sldId id="331" r:id="rId41"/>
    <p:sldId id="332" r:id="rId42"/>
    <p:sldId id="333" r:id="rId43"/>
    <p:sldId id="306" r:id="rId44"/>
    <p:sldId id="335" r:id="rId45"/>
    <p:sldId id="336" r:id="rId46"/>
    <p:sldId id="337" r:id="rId47"/>
    <p:sldId id="338" r:id="rId48"/>
    <p:sldId id="339" r:id="rId49"/>
    <p:sldId id="324" r:id="rId50"/>
    <p:sldId id="325" r:id="rId51"/>
    <p:sldId id="326" r:id="rId52"/>
    <p:sldId id="340" r:id="rId53"/>
    <p:sldId id="341" r:id="rId54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8A00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63" autoAdjust="0"/>
    <p:restoredTop sz="94660"/>
  </p:normalViewPr>
  <p:slideViewPr>
    <p:cSldViewPr snapToGrid="0">
      <p:cViewPr varScale="1">
        <p:scale>
          <a:sx n="73" d="100"/>
          <a:sy n="73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47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usuario\Desktop\CEFJA%20-%20ERICA\SALUD%20LABORAL\ENCUESTA%20NACIONAL%202017\Graficos%20informe%20salud%20labora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11111111111111"/>
          <c:y val="0.20875"/>
          <c:w val="0.938888888888889"/>
          <c:h val="0.671457786526684"/>
        </c:manualLayout>
      </c:layout>
      <c:pie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5071084864392"/>
          <c:y val="0.897282735491397"/>
          <c:w val="0.620413167104112"/>
          <c:h val="0.08882837561971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/>
      </a:pPr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0.05192</cdr:x>
      <cdr:y>0</cdr:y>
    </cdr:from>
    <cdr:to>
      <cdr:x>0.67819</cdr:x>
      <cdr:y>0.98526</cdr:y>
    </cdr:to>
    <cdr:pic xmlns:a="http://schemas.openxmlformats.org/drawingml/2006/main">
      <cdr:nvPicPr>
        <cdr:cNvPr id="2" name="Picture 1"/>
        <cdr:cNvPicPr/>
      </cdr:nvPicPr>
      <cdr:blipFill>
        <a:blip xmlns:r="http://schemas.openxmlformats.org/officeDocument/2006/relationships" r:embed="rId1"/>
        <a:srcRect/>
        <a:stretch>
          <a:fillRect/>
        </a:stretch>
      </cdr:blipFill>
      <cdr:spPr>
        <a:xfrm>
          <a:off x="532061" y="-2909857"/>
          <a:ext cx="6418239" cy="3396611"/>
        </a:xfrm>
        <a:prstGeom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48ADBA-0018-427B-9F6D-3622BC28E0AF}" type="datetimeFigureOut">
              <a:rPr lang="es-AR" smtClean="0"/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C2CBB-7C8D-453B-822E-4E445E0CD59F}" type="slidenum">
              <a:rPr lang="es-AR" smtClean="0"/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09F48-E3F7-4432-94C0-BC9DA42EACBA}" type="slidenum">
              <a:rPr lang="es-ES" smtClean="0">
                <a:solidFill>
                  <a:prstClr val="black"/>
                </a:solidFill>
              </a:rPr>
            </a:fld>
            <a:endParaRPr lang="es-E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9.png"/><Relationship Id="rId7" Type="http://schemas.openxmlformats.org/officeDocument/2006/relationships/image" Target="../media/image3.svg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7.png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9.png"/><Relationship Id="rId7" Type="http://schemas.openxmlformats.org/officeDocument/2006/relationships/image" Target="../media/image3.svg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7.png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9.png"/><Relationship Id="rId7" Type="http://schemas.openxmlformats.org/officeDocument/2006/relationships/image" Target="../media/image3.svg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7.png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9.png"/><Relationship Id="rId7" Type="http://schemas.openxmlformats.org/officeDocument/2006/relationships/image" Target="../media/image3.svg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7.png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9.png"/><Relationship Id="rId7" Type="http://schemas.openxmlformats.org/officeDocument/2006/relationships/image" Target="../media/image3.svg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7.png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9.png"/><Relationship Id="rId7" Type="http://schemas.openxmlformats.org/officeDocument/2006/relationships/image" Target="../media/image3.svg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7.png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9.png"/><Relationship Id="rId7" Type="http://schemas.openxmlformats.org/officeDocument/2006/relationships/image" Target="../media/image3.svg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7.png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9.png"/><Relationship Id="rId7" Type="http://schemas.openxmlformats.org/officeDocument/2006/relationships/image" Target="../media/image3.svg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7.png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dos conteni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8" name="Forma libre: Forma 37"/>
          <p:cNvSpPr/>
          <p:nvPr userDrawn="1"/>
        </p:nvSpPr>
        <p:spPr>
          <a:xfrm>
            <a:off x="-1" y="1"/>
            <a:ext cx="4779964" cy="6413064"/>
          </a:xfrm>
          <a:custGeom>
            <a:avLst/>
            <a:gdLst>
              <a:gd name="connsiteX0" fmla="*/ 0 w 4779964"/>
              <a:gd name="connsiteY0" fmla="*/ 0 h 6413064"/>
              <a:gd name="connsiteX1" fmla="*/ 3376101 w 4779964"/>
              <a:gd name="connsiteY1" fmla="*/ 0 h 6413064"/>
              <a:gd name="connsiteX2" fmla="*/ 3478395 w 4779964"/>
              <a:gd name="connsiteY2" fmla="*/ 76494 h 6413064"/>
              <a:gd name="connsiteX3" fmla="*/ 4779964 w 4779964"/>
              <a:gd name="connsiteY3" fmla="*/ 2836412 h 6413064"/>
              <a:gd name="connsiteX4" fmla="*/ 1203312 w 4779964"/>
              <a:gd name="connsiteY4" fmla="*/ 6413064 h 6413064"/>
              <a:gd name="connsiteX5" fmla="*/ 139725 w 4779964"/>
              <a:gd name="connsiteY5" fmla="*/ 6252265 h 6413064"/>
              <a:gd name="connsiteX6" fmla="*/ 0 w 4779964"/>
              <a:gd name="connsiteY6" fmla="*/ 6204987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4" h="6413064">
                <a:moveTo>
                  <a:pt x="0" y="0"/>
                </a:moveTo>
                <a:lnTo>
                  <a:pt x="3376101" y="0"/>
                </a:lnTo>
                <a:lnTo>
                  <a:pt x="3478395" y="76494"/>
                </a:lnTo>
                <a:cubicBezTo>
                  <a:pt x="4273296" y="732504"/>
                  <a:pt x="4779964" y="1725289"/>
                  <a:pt x="4779964" y="2836412"/>
                </a:cubicBezTo>
                <a:cubicBezTo>
                  <a:pt x="4779964" y="4811742"/>
                  <a:pt x="3178642" y="6413064"/>
                  <a:pt x="1203312" y="6413064"/>
                </a:cubicBezTo>
                <a:cubicBezTo>
                  <a:pt x="832938" y="6413064"/>
                  <a:pt x="475712" y="6356768"/>
                  <a:pt x="139725" y="6252265"/>
                </a:cubicBezTo>
                <a:lnTo>
                  <a:pt x="0" y="6204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0" name="Marcador de posición de imagen 39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1" y="2"/>
            <a:ext cx="4546212" cy="6179311"/>
          </a:xfrm>
          <a:custGeom>
            <a:avLst/>
            <a:gdLst>
              <a:gd name="connsiteX0" fmla="*/ 0 w 4546212"/>
              <a:gd name="connsiteY0" fmla="*/ 0 h 6179311"/>
              <a:gd name="connsiteX1" fmla="*/ 2966308 w 4546212"/>
              <a:gd name="connsiteY1" fmla="*/ 0 h 6179311"/>
              <a:gd name="connsiteX2" fmla="*/ 3072360 w 4546212"/>
              <a:gd name="connsiteY2" fmla="*/ 64428 h 6179311"/>
              <a:gd name="connsiteX3" fmla="*/ 4546212 w 4546212"/>
              <a:gd name="connsiteY3" fmla="*/ 2836412 h 6179311"/>
              <a:gd name="connsiteX4" fmla="*/ 1203313 w 4546212"/>
              <a:gd name="connsiteY4" fmla="*/ 6179311 h 6179311"/>
              <a:gd name="connsiteX5" fmla="*/ 53912 w 4546212"/>
              <a:gd name="connsiteY5" fmla="*/ 5976465 h 6179311"/>
              <a:gd name="connsiteX6" fmla="*/ 0 w 4546212"/>
              <a:gd name="connsiteY6" fmla="*/ 5955208 h 617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2" h="6179311">
                <a:moveTo>
                  <a:pt x="0" y="0"/>
                </a:moveTo>
                <a:lnTo>
                  <a:pt x="2966308" y="0"/>
                </a:lnTo>
                <a:lnTo>
                  <a:pt x="3072360" y="64428"/>
                </a:lnTo>
                <a:cubicBezTo>
                  <a:pt x="3961577" y="665171"/>
                  <a:pt x="4546212" y="1682517"/>
                  <a:pt x="4546212" y="2836412"/>
                </a:cubicBezTo>
                <a:cubicBezTo>
                  <a:pt x="4546212" y="4682644"/>
                  <a:pt x="3049545" y="6179311"/>
                  <a:pt x="1203313" y="6179311"/>
                </a:cubicBezTo>
                <a:cubicBezTo>
                  <a:pt x="799450" y="6179311"/>
                  <a:pt x="412314" y="6107693"/>
                  <a:pt x="53912" y="5976465"/>
                </a:cubicBezTo>
                <a:lnTo>
                  <a:pt x="0" y="5955208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sp>
        <p:nvSpPr>
          <p:cNvPr id="28" name="Marcador de texto 18"/>
          <p:cNvSpPr>
            <a:spLocks noGrp="1"/>
          </p:cNvSpPr>
          <p:nvPr>
            <p:ph type="body" sz="quarter" idx="20" hasCustomPrompt="1"/>
          </p:nvPr>
        </p:nvSpPr>
        <p:spPr>
          <a:xfrm>
            <a:off x="5215796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  <p:sp>
        <p:nvSpPr>
          <p:cNvPr id="29" name="Marcador de texto 18"/>
          <p:cNvSpPr>
            <a:spLocks noGrp="1"/>
          </p:cNvSpPr>
          <p:nvPr>
            <p:ph type="body" sz="quarter" idx="16" hasCustomPrompt="1"/>
          </p:nvPr>
        </p:nvSpPr>
        <p:spPr>
          <a:xfrm>
            <a:off x="8602972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  <p:cxnSp>
        <p:nvCxnSpPr>
          <p:cNvPr id="30" name="Conector recto 29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dos contenido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0" name="Forma libre: Forma 39"/>
          <p:cNvSpPr/>
          <p:nvPr/>
        </p:nvSpPr>
        <p:spPr>
          <a:xfrm>
            <a:off x="1" y="1"/>
            <a:ext cx="4779963" cy="6413064"/>
          </a:xfrm>
          <a:custGeom>
            <a:avLst/>
            <a:gdLst>
              <a:gd name="connsiteX0" fmla="*/ 0 w 4779963"/>
              <a:gd name="connsiteY0" fmla="*/ 0 h 6413064"/>
              <a:gd name="connsiteX1" fmla="*/ 3376100 w 4779963"/>
              <a:gd name="connsiteY1" fmla="*/ 0 h 6413064"/>
              <a:gd name="connsiteX2" fmla="*/ 3478394 w 4779963"/>
              <a:gd name="connsiteY2" fmla="*/ 76494 h 6413064"/>
              <a:gd name="connsiteX3" fmla="*/ 4779963 w 4779963"/>
              <a:gd name="connsiteY3" fmla="*/ 2836412 h 6413064"/>
              <a:gd name="connsiteX4" fmla="*/ 1203311 w 4779963"/>
              <a:gd name="connsiteY4" fmla="*/ 6413064 h 6413064"/>
              <a:gd name="connsiteX5" fmla="*/ 139724 w 4779963"/>
              <a:gd name="connsiteY5" fmla="*/ 6252265 h 6413064"/>
              <a:gd name="connsiteX6" fmla="*/ 0 w 4779963"/>
              <a:gd name="connsiteY6" fmla="*/ 6201125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3" h="6413064">
                <a:moveTo>
                  <a:pt x="0" y="0"/>
                </a:moveTo>
                <a:lnTo>
                  <a:pt x="3376100" y="0"/>
                </a:lnTo>
                <a:lnTo>
                  <a:pt x="3478394" y="76494"/>
                </a:lnTo>
                <a:cubicBezTo>
                  <a:pt x="4273295" y="732504"/>
                  <a:pt x="4779963" y="1725289"/>
                  <a:pt x="4779963" y="2836412"/>
                </a:cubicBezTo>
                <a:cubicBezTo>
                  <a:pt x="4779963" y="4811742"/>
                  <a:pt x="3178641" y="6413064"/>
                  <a:pt x="1203311" y="6413064"/>
                </a:cubicBezTo>
                <a:cubicBezTo>
                  <a:pt x="832937" y="6413064"/>
                  <a:pt x="475711" y="6356768"/>
                  <a:pt x="139724" y="6252265"/>
                </a:cubicBezTo>
                <a:lnTo>
                  <a:pt x="0" y="6201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2" name="Marcador de posición de imagen 4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2" y="1"/>
            <a:ext cx="4546213" cy="6179312"/>
          </a:xfrm>
          <a:custGeom>
            <a:avLst/>
            <a:gdLst>
              <a:gd name="connsiteX0" fmla="*/ 0 w 4546213"/>
              <a:gd name="connsiteY0" fmla="*/ 0 h 6179312"/>
              <a:gd name="connsiteX1" fmla="*/ 2966307 w 4546213"/>
              <a:gd name="connsiteY1" fmla="*/ 0 h 6179312"/>
              <a:gd name="connsiteX2" fmla="*/ 3072361 w 4546213"/>
              <a:gd name="connsiteY2" fmla="*/ 64429 h 6179312"/>
              <a:gd name="connsiteX3" fmla="*/ 4546213 w 4546213"/>
              <a:gd name="connsiteY3" fmla="*/ 2836413 h 6179312"/>
              <a:gd name="connsiteX4" fmla="*/ 1203314 w 4546213"/>
              <a:gd name="connsiteY4" fmla="*/ 6179312 h 6179312"/>
              <a:gd name="connsiteX5" fmla="*/ 209238 w 4546213"/>
              <a:gd name="connsiteY5" fmla="*/ 6029022 h 6179312"/>
              <a:gd name="connsiteX6" fmla="*/ 0 w 4546213"/>
              <a:gd name="connsiteY6" fmla="*/ 5952440 h 617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3" h="6179312">
                <a:moveTo>
                  <a:pt x="0" y="0"/>
                </a:moveTo>
                <a:lnTo>
                  <a:pt x="2966307" y="0"/>
                </a:lnTo>
                <a:lnTo>
                  <a:pt x="3072361" y="64429"/>
                </a:lnTo>
                <a:cubicBezTo>
                  <a:pt x="3961578" y="665172"/>
                  <a:pt x="4546213" y="1682518"/>
                  <a:pt x="4546213" y="2836413"/>
                </a:cubicBezTo>
                <a:cubicBezTo>
                  <a:pt x="4546213" y="4682645"/>
                  <a:pt x="3049546" y="6179312"/>
                  <a:pt x="1203314" y="6179312"/>
                </a:cubicBezTo>
                <a:cubicBezTo>
                  <a:pt x="857146" y="6179312"/>
                  <a:pt x="523266" y="6126695"/>
                  <a:pt x="209238" y="6029022"/>
                </a:cubicBezTo>
                <a:lnTo>
                  <a:pt x="0" y="5952440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sp>
        <p:nvSpPr>
          <p:cNvPr id="28" name="Marcador de texto 18"/>
          <p:cNvSpPr>
            <a:spLocks noGrp="1"/>
          </p:cNvSpPr>
          <p:nvPr>
            <p:ph type="body" sz="quarter" idx="20" hasCustomPrompt="1"/>
          </p:nvPr>
        </p:nvSpPr>
        <p:spPr>
          <a:xfrm>
            <a:off x="5215796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  <p:sp>
        <p:nvSpPr>
          <p:cNvPr id="29" name="Marcador de texto 18"/>
          <p:cNvSpPr>
            <a:spLocks noGrp="1"/>
          </p:cNvSpPr>
          <p:nvPr>
            <p:ph type="body" sz="quarter" idx="16" hasCustomPrompt="1"/>
          </p:nvPr>
        </p:nvSpPr>
        <p:spPr>
          <a:xfrm>
            <a:off x="8602972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8" name="Forma libre: Forma 37"/>
          <p:cNvSpPr/>
          <p:nvPr userDrawn="1"/>
        </p:nvSpPr>
        <p:spPr>
          <a:xfrm>
            <a:off x="-1" y="1"/>
            <a:ext cx="4779964" cy="6413064"/>
          </a:xfrm>
          <a:custGeom>
            <a:avLst/>
            <a:gdLst>
              <a:gd name="connsiteX0" fmla="*/ 0 w 4779964"/>
              <a:gd name="connsiteY0" fmla="*/ 0 h 6413064"/>
              <a:gd name="connsiteX1" fmla="*/ 3376101 w 4779964"/>
              <a:gd name="connsiteY1" fmla="*/ 0 h 6413064"/>
              <a:gd name="connsiteX2" fmla="*/ 3478395 w 4779964"/>
              <a:gd name="connsiteY2" fmla="*/ 76494 h 6413064"/>
              <a:gd name="connsiteX3" fmla="*/ 4779964 w 4779964"/>
              <a:gd name="connsiteY3" fmla="*/ 2836412 h 6413064"/>
              <a:gd name="connsiteX4" fmla="*/ 1203312 w 4779964"/>
              <a:gd name="connsiteY4" fmla="*/ 6413064 h 6413064"/>
              <a:gd name="connsiteX5" fmla="*/ 139725 w 4779964"/>
              <a:gd name="connsiteY5" fmla="*/ 6252265 h 6413064"/>
              <a:gd name="connsiteX6" fmla="*/ 0 w 4779964"/>
              <a:gd name="connsiteY6" fmla="*/ 6204987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4" h="6413064">
                <a:moveTo>
                  <a:pt x="0" y="0"/>
                </a:moveTo>
                <a:lnTo>
                  <a:pt x="3376101" y="0"/>
                </a:lnTo>
                <a:lnTo>
                  <a:pt x="3478395" y="76494"/>
                </a:lnTo>
                <a:cubicBezTo>
                  <a:pt x="4273296" y="732504"/>
                  <a:pt x="4779964" y="1725289"/>
                  <a:pt x="4779964" y="2836412"/>
                </a:cubicBezTo>
                <a:cubicBezTo>
                  <a:pt x="4779964" y="4811742"/>
                  <a:pt x="3178642" y="6413064"/>
                  <a:pt x="1203312" y="6413064"/>
                </a:cubicBezTo>
                <a:cubicBezTo>
                  <a:pt x="832938" y="6413064"/>
                  <a:pt x="475712" y="6356768"/>
                  <a:pt x="139725" y="6252265"/>
                </a:cubicBezTo>
                <a:lnTo>
                  <a:pt x="0" y="6204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0" name="Marcador de posición de imagen 39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1" y="2"/>
            <a:ext cx="4546212" cy="6179311"/>
          </a:xfrm>
          <a:custGeom>
            <a:avLst/>
            <a:gdLst>
              <a:gd name="connsiteX0" fmla="*/ 0 w 4546212"/>
              <a:gd name="connsiteY0" fmla="*/ 0 h 6179311"/>
              <a:gd name="connsiteX1" fmla="*/ 2966308 w 4546212"/>
              <a:gd name="connsiteY1" fmla="*/ 0 h 6179311"/>
              <a:gd name="connsiteX2" fmla="*/ 3072360 w 4546212"/>
              <a:gd name="connsiteY2" fmla="*/ 64428 h 6179311"/>
              <a:gd name="connsiteX3" fmla="*/ 4546212 w 4546212"/>
              <a:gd name="connsiteY3" fmla="*/ 2836412 h 6179311"/>
              <a:gd name="connsiteX4" fmla="*/ 1203313 w 4546212"/>
              <a:gd name="connsiteY4" fmla="*/ 6179311 h 6179311"/>
              <a:gd name="connsiteX5" fmla="*/ 53912 w 4546212"/>
              <a:gd name="connsiteY5" fmla="*/ 5976465 h 6179311"/>
              <a:gd name="connsiteX6" fmla="*/ 0 w 4546212"/>
              <a:gd name="connsiteY6" fmla="*/ 5955208 h 617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2" h="6179311">
                <a:moveTo>
                  <a:pt x="0" y="0"/>
                </a:moveTo>
                <a:lnTo>
                  <a:pt x="2966308" y="0"/>
                </a:lnTo>
                <a:lnTo>
                  <a:pt x="3072360" y="64428"/>
                </a:lnTo>
                <a:cubicBezTo>
                  <a:pt x="3961577" y="665171"/>
                  <a:pt x="4546212" y="1682517"/>
                  <a:pt x="4546212" y="2836412"/>
                </a:cubicBezTo>
                <a:cubicBezTo>
                  <a:pt x="4546212" y="4682644"/>
                  <a:pt x="3049545" y="6179311"/>
                  <a:pt x="1203313" y="6179311"/>
                </a:cubicBezTo>
                <a:cubicBezTo>
                  <a:pt x="799450" y="6179311"/>
                  <a:pt x="412314" y="6107693"/>
                  <a:pt x="53912" y="5976465"/>
                </a:cubicBezTo>
                <a:lnTo>
                  <a:pt x="0" y="5955208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0" name="Conector recto 29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1500">
                <a:srgbClr val="FFFFFF">
                  <a:alpha val="70000"/>
                </a:srgbClr>
              </a:gs>
              <a:gs pos="83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6493691" y="106341"/>
            <a:ext cx="5641826" cy="5641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17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06226" y="318876"/>
            <a:ext cx="5221224" cy="5221224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640079" y="504419"/>
            <a:ext cx="591009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640080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texto 18"/>
          <p:cNvSpPr>
            <a:spLocks noGrp="1"/>
          </p:cNvSpPr>
          <p:nvPr>
            <p:ph type="body" sz="quarter" idx="16" hasCustomPrompt="1"/>
          </p:nvPr>
        </p:nvSpPr>
        <p:spPr>
          <a:xfrm>
            <a:off x="3727393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  <p:sp>
        <p:nvSpPr>
          <p:cNvPr id="28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9" name="Conector recto 28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 flipV="1"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6493691" y="106341"/>
            <a:ext cx="5641826" cy="5641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17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06226" y="318876"/>
            <a:ext cx="5221224" cy="5221224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640079" y="504419"/>
            <a:ext cx="591009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640080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texto 18"/>
          <p:cNvSpPr>
            <a:spLocks noGrp="1"/>
          </p:cNvSpPr>
          <p:nvPr>
            <p:ph type="body" sz="quarter" idx="16" hasCustomPrompt="1"/>
          </p:nvPr>
        </p:nvSpPr>
        <p:spPr>
          <a:xfrm>
            <a:off x="3727393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2" name="Conector recto 21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17" name="Elipse 16"/>
          <p:cNvSpPr/>
          <p:nvPr/>
        </p:nvSpPr>
        <p:spPr>
          <a:xfrm>
            <a:off x="6511925" y="131762"/>
            <a:ext cx="5416549" cy="54165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15973" y="335810"/>
            <a:ext cx="5010912" cy="5010912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 con imagen ro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accent3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17" name="Elipse 16"/>
          <p:cNvSpPr/>
          <p:nvPr/>
        </p:nvSpPr>
        <p:spPr>
          <a:xfrm>
            <a:off x="6511925" y="131762"/>
            <a:ext cx="5416549" cy="5416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15973" y="335810"/>
            <a:ext cx="5010912" cy="5010912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79" y="500492"/>
            <a:ext cx="10980413" cy="493421"/>
          </a:xfrm>
        </p:spPr>
        <p:txBody>
          <a:bodyPr rtlCol="0"/>
          <a:lstStyle/>
          <a:p>
            <a:pPr rtl="0"/>
            <a:r>
              <a:rPr lang="es-ES" noProof="0" smtClean="0"/>
              <a:t>Haga clic para modificar el estilo de título del patrón</a:t>
            </a:r>
            <a:endParaRPr lang="es-ES" noProof="0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ro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Forma libre: Forma 21"/>
          <p:cNvSpPr/>
          <p:nvPr userDrawn="1"/>
        </p:nvSpPr>
        <p:spPr>
          <a:xfrm rot="19800000">
            <a:off x="-1368850" y="-967093"/>
            <a:ext cx="8283042" cy="3255962"/>
          </a:xfrm>
          <a:custGeom>
            <a:avLst/>
            <a:gdLst>
              <a:gd name="connsiteX0" fmla="*/ 8159309 w 8283042"/>
              <a:gd name="connsiteY0" fmla="*/ 3184525 h 3255962"/>
              <a:gd name="connsiteX1" fmla="*/ 8283042 w 8283042"/>
              <a:gd name="connsiteY1" fmla="*/ 3255962 h 3255962"/>
              <a:gd name="connsiteX2" fmla="*/ 0 w 8283042"/>
              <a:gd name="connsiteY2" fmla="*/ 3255962 h 3255962"/>
              <a:gd name="connsiteX3" fmla="*/ 41244 w 8283042"/>
              <a:gd name="connsiteY3" fmla="*/ 3184525 h 3255962"/>
              <a:gd name="connsiteX4" fmla="*/ 7284932 w 8283042"/>
              <a:gd name="connsiteY4" fmla="*/ 2679703 h 3255962"/>
              <a:gd name="connsiteX5" fmla="*/ 7408664 w 8283042"/>
              <a:gd name="connsiteY5" fmla="*/ 2751140 h 3255962"/>
              <a:gd name="connsiteX6" fmla="*/ 291459 w 8283042"/>
              <a:gd name="connsiteY6" fmla="*/ 2751140 h 3255962"/>
              <a:gd name="connsiteX7" fmla="*/ 332703 w 8283042"/>
              <a:gd name="connsiteY7" fmla="*/ 2679703 h 3255962"/>
              <a:gd name="connsiteX8" fmla="*/ 6121836 w 8283042"/>
              <a:gd name="connsiteY8" fmla="*/ 2008189 h 3255962"/>
              <a:gd name="connsiteX9" fmla="*/ 720402 w 8283042"/>
              <a:gd name="connsiteY9" fmla="*/ 2008189 h 3255962"/>
              <a:gd name="connsiteX10" fmla="*/ 1123681 w 8283042"/>
              <a:gd name="connsiteY10" fmla="*/ 1309689 h 3255962"/>
              <a:gd name="connsiteX11" fmla="*/ 4911998 w 8283042"/>
              <a:gd name="connsiteY11" fmla="*/ 1309689 h 3255962"/>
              <a:gd name="connsiteX12" fmla="*/ 4716772 w 8283042"/>
              <a:gd name="connsiteY12" fmla="*/ 1196975 h 3255962"/>
              <a:gd name="connsiteX13" fmla="*/ 1188756 w 8283042"/>
              <a:gd name="connsiteY13" fmla="*/ 1196976 h 3255962"/>
              <a:gd name="connsiteX14" fmla="*/ 1879830 w 8283042"/>
              <a:gd name="connsiteY14" fmla="*/ 0 h 3255962"/>
              <a:gd name="connsiteX15" fmla="*/ 2643550 w 8283042"/>
              <a:gd name="connsiteY15" fmla="*/ 0 h 3255962"/>
              <a:gd name="connsiteX16" fmla="*/ 6462789 w 8283042"/>
              <a:gd name="connsiteY16" fmla="*/ 2205038 h 3255962"/>
              <a:gd name="connsiteX17" fmla="*/ 6897231 w 8283042"/>
              <a:gd name="connsiteY17" fmla="*/ 2455864 h 3255962"/>
              <a:gd name="connsiteX18" fmla="*/ 461936 w 8283042"/>
              <a:gd name="connsiteY18" fmla="*/ 2455864 h 3255962"/>
              <a:gd name="connsiteX19" fmla="*/ 606750 w 8283042"/>
              <a:gd name="connsiteY19" fmla="*/ 2205039 h 325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283042" h="3255962">
                <a:moveTo>
                  <a:pt x="8159309" y="3184525"/>
                </a:moveTo>
                <a:lnTo>
                  <a:pt x="8283042" y="3255962"/>
                </a:lnTo>
                <a:lnTo>
                  <a:pt x="0" y="3255962"/>
                </a:lnTo>
                <a:lnTo>
                  <a:pt x="41244" y="3184525"/>
                </a:lnTo>
                <a:close/>
                <a:moveTo>
                  <a:pt x="7284932" y="2679703"/>
                </a:moveTo>
                <a:lnTo>
                  <a:pt x="7408664" y="2751140"/>
                </a:lnTo>
                <a:lnTo>
                  <a:pt x="291459" y="2751140"/>
                </a:lnTo>
                <a:lnTo>
                  <a:pt x="332703" y="2679703"/>
                </a:lnTo>
                <a:close/>
                <a:moveTo>
                  <a:pt x="6121836" y="2008189"/>
                </a:moveTo>
                <a:lnTo>
                  <a:pt x="720402" y="2008189"/>
                </a:lnTo>
                <a:lnTo>
                  <a:pt x="1123681" y="1309689"/>
                </a:lnTo>
                <a:lnTo>
                  <a:pt x="4911998" y="1309689"/>
                </a:lnTo>
                <a:close/>
                <a:moveTo>
                  <a:pt x="4716772" y="1196975"/>
                </a:moveTo>
                <a:lnTo>
                  <a:pt x="1188756" y="1196976"/>
                </a:lnTo>
                <a:lnTo>
                  <a:pt x="1879830" y="0"/>
                </a:lnTo>
                <a:lnTo>
                  <a:pt x="2643550" y="0"/>
                </a:lnTo>
                <a:close/>
                <a:moveTo>
                  <a:pt x="6462789" y="2205038"/>
                </a:moveTo>
                <a:lnTo>
                  <a:pt x="6897231" y="2455864"/>
                </a:lnTo>
                <a:lnTo>
                  <a:pt x="461936" y="2455864"/>
                </a:lnTo>
                <a:lnTo>
                  <a:pt x="606750" y="220503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5124562" y="2409371"/>
            <a:ext cx="6354526" cy="3577863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3200" b="1" spc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17" name="Elipse 16"/>
          <p:cNvSpPr/>
          <p:nvPr userDrawn="1"/>
        </p:nvSpPr>
        <p:spPr>
          <a:xfrm>
            <a:off x="424005" y="1400629"/>
            <a:ext cx="3698738" cy="36987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62502" y="1539126"/>
            <a:ext cx="3421745" cy="3421745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4411650" y="1923750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FFFFFF"/>
                </a:solidFill>
              </a:rPr>
              <a:t>“</a:t>
            </a:r>
            <a:endParaRPr lang="es-ES" sz="9600" b="1" i="0">
              <a:solidFill>
                <a:srgbClr val="FFFFFF"/>
              </a:solidFill>
            </a:endParaRPr>
          </a:p>
        </p:txBody>
      </p:sp>
      <p:sp>
        <p:nvSpPr>
          <p:cNvPr id="24" name="Elipse 23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7" name="Conector recto 26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rcador de texto 2"/>
          <p:cNvSpPr txBox="1"/>
          <p:nvPr userDrawn="1"/>
        </p:nvSpPr>
        <p:spPr bwMode="auto">
          <a:xfrm>
            <a:off x="11348306" y="5154273"/>
            <a:ext cx="800100" cy="1198025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FFFFFF"/>
                </a:solidFill>
              </a:rPr>
              <a:t>”</a:t>
            </a:r>
            <a:endParaRPr lang="es-ES" sz="9600" b="1" i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Forma libre: Forma 21"/>
          <p:cNvSpPr/>
          <p:nvPr userDrawn="1"/>
        </p:nvSpPr>
        <p:spPr>
          <a:xfrm rot="19800000">
            <a:off x="-1368850" y="-967093"/>
            <a:ext cx="8283042" cy="3255962"/>
          </a:xfrm>
          <a:custGeom>
            <a:avLst/>
            <a:gdLst>
              <a:gd name="connsiteX0" fmla="*/ 8159309 w 8283042"/>
              <a:gd name="connsiteY0" fmla="*/ 3184525 h 3255962"/>
              <a:gd name="connsiteX1" fmla="*/ 8283042 w 8283042"/>
              <a:gd name="connsiteY1" fmla="*/ 3255962 h 3255962"/>
              <a:gd name="connsiteX2" fmla="*/ 0 w 8283042"/>
              <a:gd name="connsiteY2" fmla="*/ 3255962 h 3255962"/>
              <a:gd name="connsiteX3" fmla="*/ 41244 w 8283042"/>
              <a:gd name="connsiteY3" fmla="*/ 3184525 h 3255962"/>
              <a:gd name="connsiteX4" fmla="*/ 7284932 w 8283042"/>
              <a:gd name="connsiteY4" fmla="*/ 2679703 h 3255962"/>
              <a:gd name="connsiteX5" fmla="*/ 7408664 w 8283042"/>
              <a:gd name="connsiteY5" fmla="*/ 2751140 h 3255962"/>
              <a:gd name="connsiteX6" fmla="*/ 291459 w 8283042"/>
              <a:gd name="connsiteY6" fmla="*/ 2751140 h 3255962"/>
              <a:gd name="connsiteX7" fmla="*/ 332703 w 8283042"/>
              <a:gd name="connsiteY7" fmla="*/ 2679703 h 3255962"/>
              <a:gd name="connsiteX8" fmla="*/ 6121836 w 8283042"/>
              <a:gd name="connsiteY8" fmla="*/ 2008189 h 3255962"/>
              <a:gd name="connsiteX9" fmla="*/ 720402 w 8283042"/>
              <a:gd name="connsiteY9" fmla="*/ 2008189 h 3255962"/>
              <a:gd name="connsiteX10" fmla="*/ 1123681 w 8283042"/>
              <a:gd name="connsiteY10" fmla="*/ 1309689 h 3255962"/>
              <a:gd name="connsiteX11" fmla="*/ 4911998 w 8283042"/>
              <a:gd name="connsiteY11" fmla="*/ 1309689 h 3255962"/>
              <a:gd name="connsiteX12" fmla="*/ 4716772 w 8283042"/>
              <a:gd name="connsiteY12" fmla="*/ 1196975 h 3255962"/>
              <a:gd name="connsiteX13" fmla="*/ 1188756 w 8283042"/>
              <a:gd name="connsiteY13" fmla="*/ 1196976 h 3255962"/>
              <a:gd name="connsiteX14" fmla="*/ 1879830 w 8283042"/>
              <a:gd name="connsiteY14" fmla="*/ 0 h 3255962"/>
              <a:gd name="connsiteX15" fmla="*/ 2643550 w 8283042"/>
              <a:gd name="connsiteY15" fmla="*/ 0 h 3255962"/>
              <a:gd name="connsiteX16" fmla="*/ 6462789 w 8283042"/>
              <a:gd name="connsiteY16" fmla="*/ 2205038 h 3255962"/>
              <a:gd name="connsiteX17" fmla="*/ 6897231 w 8283042"/>
              <a:gd name="connsiteY17" fmla="*/ 2455864 h 3255962"/>
              <a:gd name="connsiteX18" fmla="*/ 461936 w 8283042"/>
              <a:gd name="connsiteY18" fmla="*/ 2455864 h 3255962"/>
              <a:gd name="connsiteX19" fmla="*/ 606750 w 8283042"/>
              <a:gd name="connsiteY19" fmla="*/ 2205039 h 325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283042" h="3255962">
                <a:moveTo>
                  <a:pt x="8159309" y="3184525"/>
                </a:moveTo>
                <a:lnTo>
                  <a:pt x="8283042" y="3255962"/>
                </a:lnTo>
                <a:lnTo>
                  <a:pt x="0" y="3255962"/>
                </a:lnTo>
                <a:lnTo>
                  <a:pt x="41244" y="3184525"/>
                </a:lnTo>
                <a:close/>
                <a:moveTo>
                  <a:pt x="7284932" y="2679703"/>
                </a:moveTo>
                <a:lnTo>
                  <a:pt x="7408664" y="2751140"/>
                </a:lnTo>
                <a:lnTo>
                  <a:pt x="291459" y="2751140"/>
                </a:lnTo>
                <a:lnTo>
                  <a:pt x="332703" y="2679703"/>
                </a:lnTo>
                <a:close/>
                <a:moveTo>
                  <a:pt x="6121836" y="2008189"/>
                </a:moveTo>
                <a:lnTo>
                  <a:pt x="720402" y="2008189"/>
                </a:lnTo>
                <a:lnTo>
                  <a:pt x="1123681" y="1309689"/>
                </a:lnTo>
                <a:lnTo>
                  <a:pt x="4911998" y="1309689"/>
                </a:lnTo>
                <a:close/>
                <a:moveTo>
                  <a:pt x="4716772" y="1196975"/>
                </a:moveTo>
                <a:lnTo>
                  <a:pt x="1188756" y="1196976"/>
                </a:lnTo>
                <a:lnTo>
                  <a:pt x="1879830" y="0"/>
                </a:lnTo>
                <a:lnTo>
                  <a:pt x="2643550" y="0"/>
                </a:lnTo>
                <a:close/>
                <a:moveTo>
                  <a:pt x="6462789" y="2205038"/>
                </a:moveTo>
                <a:lnTo>
                  <a:pt x="6897231" y="2455864"/>
                </a:lnTo>
                <a:lnTo>
                  <a:pt x="461936" y="2455864"/>
                </a:lnTo>
                <a:lnTo>
                  <a:pt x="606750" y="22050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5124562" y="2409371"/>
            <a:ext cx="6354526" cy="3577863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3200" b="1" spc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17" name="Elipse 16"/>
          <p:cNvSpPr/>
          <p:nvPr userDrawn="1"/>
        </p:nvSpPr>
        <p:spPr>
          <a:xfrm>
            <a:off x="424005" y="1400629"/>
            <a:ext cx="3698738" cy="36987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62502" y="1539126"/>
            <a:ext cx="3421745" cy="3421745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4411650" y="1923750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“</a:t>
            </a:r>
            <a:endParaRPr lang="es-ES" sz="9600" b="1" i="0">
              <a:solidFill>
                <a:srgbClr val="44546A"/>
              </a:solidFill>
            </a:endParaRPr>
          </a:p>
        </p:txBody>
      </p:sp>
      <p:sp>
        <p:nvSpPr>
          <p:cNvPr id="8" name="Elipse 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9" name="Conector recto 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11" name="Conector recto 1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texto 2"/>
          <p:cNvSpPr txBox="1"/>
          <p:nvPr userDrawn="1"/>
        </p:nvSpPr>
        <p:spPr bwMode="auto">
          <a:xfrm>
            <a:off x="11347704" y="5157216"/>
            <a:ext cx="800100" cy="1197864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”</a:t>
            </a:r>
            <a:endParaRPr lang="es-ES" sz="9600" b="1" i="0">
              <a:solidFill>
                <a:srgbClr val="44546A"/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cur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0" name="Forma libre: Forma 29"/>
          <p:cNvSpPr/>
          <p:nvPr/>
        </p:nvSpPr>
        <p:spPr bwMode="auto">
          <a:xfrm rot="20994946">
            <a:off x="-308388" y="270107"/>
            <a:ext cx="12759629" cy="3500921"/>
          </a:xfrm>
          <a:custGeom>
            <a:avLst/>
            <a:gdLst>
              <a:gd name="connsiteX0" fmla="*/ 10516035 w 12759629"/>
              <a:gd name="connsiteY0" fmla="*/ 2541856 h 3500921"/>
              <a:gd name="connsiteX1" fmla="*/ 12070532 w 12759629"/>
              <a:gd name="connsiteY1" fmla="*/ 3047516 h 3500921"/>
              <a:gd name="connsiteX2" fmla="*/ 12340450 w 12759629"/>
              <a:gd name="connsiteY2" fmla="*/ 3189806 h 3500921"/>
              <a:gd name="connsiteX3" fmla="*/ 12320059 w 12759629"/>
              <a:gd name="connsiteY3" fmla="*/ 3304463 h 3500921"/>
              <a:gd name="connsiteX4" fmla="*/ 12187055 w 12759629"/>
              <a:gd name="connsiteY4" fmla="*/ 3237627 h 3500921"/>
              <a:gd name="connsiteX5" fmla="*/ 9703854 w 12759629"/>
              <a:gd name="connsiteY5" fmla="*/ 2636906 h 3500921"/>
              <a:gd name="connsiteX6" fmla="*/ 6410869 w 12759629"/>
              <a:gd name="connsiteY6" fmla="*/ 3114646 h 3500921"/>
              <a:gd name="connsiteX7" fmla="*/ 3103029 w 12759629"/>
              <a:gd name="connsiteY7" fmla="*/ 3500820 h 3500921"/>
              <a:gd name="connsiteX8" fmla="*/ 27535 w 12759629"/>
              <a:gd name="connsiteY8" fmla="*/ 2961569 h 3500921"/>
              <a:gd name="connsiteX9" fmla="*/ 0 w 12759629"/>
              <a:gd name="connsiteY9" fmla="*/ 2948829 h 3500921"/>
              <a:gd name="connsiteX10" fmla="*/ 6084 w 12759629"/>
              <a:gd name="connsiteY10" fmla="*/ 2914623 h 3500921"/>
              <a:gd name="connsiteX11" fmla="*/ 36566 w 12759629"/>
              <a:gd name="connsiteY11" fmla="*/ 2929330 h 3500921"/>
              <a:gd name="connsiteX12" fmla="*/ 3107981 w 12759629"/>
              <a:gd name="connsiteY12" fmla="*/ 3484895 h 3500921"/>
              <a:gd name="connsiteX13" fmla="*/ 6410869 w 12759629"/>
              <a:gd name="connsiteY13" fmla="*/ 3035023 h 3500921"/>
              <a:gd name="connsiteX14" fmla="*/ 9693950 w 12759629"/>
              <a:gd name="connsiteY14" fmla="*/ 2477659 h 3500921"/>
              <a:gd name="connsiteX15" fmla="*/ 10516035 w 12759629"/>
              <a:gd name="connsiteY15" fmla="*/ 2541856 h 3500921"/>
              <a:gd name="connsiteX16" fmla="*/ 10663864 w 12759629"/>
              <a:gd name="connsiteY16" fmla="*/ 1743885 h 3500921"/>
              <a:gd name="connsiteX17" fmla="*/ 12361031 w 12759629"/>
              <a:gd name="connsiteY17" fmla="*/ 2490300 h 3500921"/>
              <a:gd name="connsiteX18" fmla="*/ 12452364 w 12759629"/>
              <a:gd name="connsiteY18" fmla="*/ 2560519 h 3500921"/>
              <a:gd name="connsiteX19" fmla="*/ 12394470 w 12759629"/>
              <a:gd name="connsiteY19" fmla="*/ 2886055 h 3500921"/>
              <a:gd name="connsiteX20" fmla="*/ 12350704 w 12759629"/>
              <a:gd name="connsiteY20" fmla="*/ 2856440 h 3500921"/>
              <a:gd name="connsiteX21" fmla="*/ 9674113 w 12759629"/>
              <a:gd name="connsiteY21" fmla="*/ 2079999 h 3500921"/>
              <a:gd name="connsiteX22" fmla="*/ 6410950 w 12759629"/>
              <a:gd name="connsiteY22" fmla="*/ 2820279 h 3500921"/>
              <a:gd name="connsiteX23" fmla="*/ 3123029 w 12759629"/>
              <a:gd name="connsiteY23" fmla="*/ 3433200 h 3500921"/>
              <a:gd name="connsiteX24" fmla="*/ 64774 w 12759629"/>
              <a:gd name="connsiteY24" fmla="*/ 2832803 h 3500921"/>
              <a:gd name="connsiteX25" fmla="*/ 24504 w 12759629"/>
              <a:gd name="connsiteY25" fmla="*/ 2811044 h 3500921"/>
              <a:gd name="connsiteX26" fmla="*/ 47732 w 12759629"/>
              <a:gd name="connsiteY26" fmla="*/ 2680435 h 3500921"/>
              <a:gd name="connsiteX27" fmla="*/ 97636 w 12759629"/>
              <a:gd name="connsiteY27" fmla="*/ 2708386 h 3500921"/>
              <a:gd name="connsiteX28" fmla="*/ 3137884 w 12759629"/>
              <a:gd name="connsiteY28" fmla="*/ 3361559 h 3500921"/>
              <a:gd name="connsiteX29" fmla="*/ 6410950 w 12759629"/>
              <a:gd name="connsiteY29" fmla="*/ 2565559 h 3500921"/>
              <a:gd name="connsiteX30" fmla="*/ 9649354 w 12759629"/>
              <a:gd name="connsiteY30" fmla="*/ 1697920 h 3500921"/>
              <a:gd name="connsiteX31" fmla="*/ 10663864 w 12759629"/>
              <a:gd name="connsiteY31" fmla="*/ 1743885 h 3500921"/>
              <a:gd name="connsiteX32" fmla="*/ 10969792 w 12759629"/>
              <a:gd name="connsiteY32" fmla="*/ 889041 h 3500921"/>
              <a:gd name="connsiteX33" fmla="*/ 12565593 w 12759629"/>
              <a:gd name="connsiteY33" fmla="*/ 1623395 h 3500921"/>
              <a:gd name="connsiteX34" fmla="*/ 12612354 w 12759629"/>
              <a:gd name="connsiteY34" fmla="*/ 1660905 h 3500921"/>
              <a:gd name="connsiteX35" fmla="*/ 12489095 w 12759629"/>
              <a:gd name="connsiteY35" fmla="*/ 2353982 h 3500921"/>
              <a:gd name="connsiteX36" fmla="*/ 12488942 w 12759629"/>
              <a:gd name="connsiteY36" fmla="*/ 2353851 h 3500921"/>
              <a:gd name="connsiteX37" fmla="*/ 9633837 w 12759629"/>
              <a:gd name="connsiteY37" fmla="*/ 1455647 h 3500921"/>
              <a:gd name="connsiteX38" fmla="*/ 6410394 w 12759629"/>
              <a:gd name="connsiteY38" fmla="*/ 2398498 h 3500921"/>
              <a:gd name="connsiteX39" fmla="*/ 3147339 w 12759629"/>
              <a:gd name="connsiteY39" fmla="*/ 3281676 h 3500921"/>
              <a:gd name="connsiteX40" fmla="*/ 120302 w 12759629"/>
              <a:gd name="connsiteY40" fmla="*/ 2620525 h 3500921"/>
              <a:gd name="connsiteX41" fmla="*/ 64391 w 12759629"/>
              <a:gd name="connsiteY41" fmla="*/ 2586765 h 3500921"/>
              <a:gd name="connsiteX42" fmla="*/ 129014 w 12759629"/>
              <a:gd name="connsiteY42" fmla="*/ 2223396 h 3500921"/>
              <a:gd name="connsiteX43" fmla="*/ 207516 w 12759629"/>
              <a:gd name="connsiteY43" fmla="*/ 2271822 h 3500921"/>
              <a:gd name="connsiteX44" fmla="*/ 3196854 w 12759629"/>
              <a:gd name="connsiteY44" fmla="*/ 2875891 h 3500921"/>
              <a:gd name="connsiteX45" fmla="*/ 6410395 w 12759629"/>
              <a:gd name="connsiteY45" fmla="*/ 1805735 h 3500921"/>
              <a:gd name="connsiteX46" fmla="*/ 9579371 w 12759629"/>
              <a:gd name="connsiteY46" fmla="*/ 846970 h 3500921"/>
              <a:gd name="connsiteX47" fmla="*/ 10969792 w 12759629"/>
              <a:gd name="connsiteY47" fmla="*/ 889041 h 3500921"/>
              <a:gd name="connsiteX48" fmla="*/ 12695153 w 12759629"/>
              <a:gd name="connsiteY48" fmla="*/ 821327 h 3500921"/>
              <a:gd name="connsiteX49" fmla="*/ 12759629 w 12759629"/>
              <a:gd name="connsiteY49" fmla="*/ 832794 h 3500921"/>
              <a:gd name="connsiteX50" fmla="*/ 12754040 w 12759629"/>
              <a:gd name="connsiteY50" fmla="*/ 864218 h 3500921"/>
              <a:gd name="connsiteX51" fmla="*/ 9634801 w 12759629"/>
              <a:gd name="connsiteY51" fmla="*/ 277064 h 3500921"/>
              <a:gd name="connsiteX52" fmla="*/ 12174055 w 12759629"/>
              <a:gd name="connsiteY52" fmla="*/ 728654 h 3500921"/>
              <a:gd name="connsiteX53" fmla="*/ 12314087 w 12759629"/>
              <a:gd name="connsiteY53" fmla="*/ 809460 h 3500921"/>
              <a:gd name="connsiteX54" fmla="*/ 12513862 w 12759629"/>
              <a:gd name="connsiteY54" fmla="*/ 939924 h 3500921"/>
              <a:gd name="connsiteX55" fmla="*/ 12714277 w 12759629"/>
              <a:gd name="connsiteY55" fmla="*/ 1087803 h 3500921"/>
              <a:gd name="connsiteX56" fmla="*/ 12643623 w 12759629"/>
              <a:gd name="connsiteY56" fmla="*/ 1485082 h 3500921"/>
              <a:gd name="connsiteX57" fmla="*/ 12600454 w 12759629"/>
              <a:gd name="connsiteY57" fmla="*/ 1452040 h 3500921"/>
              <a:gd name="connsiteX58" fmla="*/ 9589210 w 12759629"/>
              <a:gd name="connsiteY58" fmla="*/ 735230 h 3500921"/>
              <a:gd name="connsiteX59" fmla="*/ 6425088 w 12759629"/>
              <a:gd name="connsiteY59" fmla="*/ 1694315 h 3500921"/>
              <a:gd name="connsiteX60" fmla="*/ 3221352 w 12759629"/>
              <a:gd name="connsiteY60" fmla="*/ 2804625 h 3500921"/>
              <a:gd name="connsiteX61" fmla="*/ 227896 w 12759629"/>
              <a:gd name="connsiteY61" fmla="*/ 2237254 h 3500921"/>
              <a:gd name="connsiteX62" fmla="*/ 136311 w 12759629"/>
              <a:gd name="connsiteY62" fmla="*/ 2182365 h 3500921"/>
              <a:gd name="connsiteX63" fmla="*/ 209053 w 12759629"/>
              <a:gd name="connsiteY63" fmla="*/ 1773343 h 3500921"/>
              <a:gd name="connsiteX64" fmla="*/ 316297 w 12759629"/>
              <a:gd name="connsiteY64" fmla="*/ 1834690 h 3500921"/>
              <a:gd name="connsiteX65" fmla="*/ 3216401 w 12759629"/>
              <a:gd name="connsiteY65" fmla="*/ 2350950 h 3500921"/>
              <a:gd name="connsiteX66" fmla="*/ 6425087 w 12759629"/>
              <a:gd name="connsiteY66" fmla="*/ 1240640 h 3500921"/>
              <a:gd name="connsiteX67" fmla="*/ 8321580 w 12759629"/>
              <a:gd name="connsiteY67" fmla="*/ 548189 h 3500921"/>
              <a:gd name="connsiteX68" fmla="*/ 9584258 w 12759629"/>
              <a:gd name="connsiteY68" fmla="*/ 281555 h 3500921"/>
              <a:gd name="connsiteX69" fmla="*/ 8076887 w 12759629"/>
              <a:gd name="connsiteY69" fmla="*/ 0 h 3500921"/>
              <a:gd name="connsiteX70" fmla="*/ 9077142 w 12759629"/>
              <a:gd name="connsiteY70" fmla="*/ 177888 h 3500921"/>
              <a:gd name="connsiteX71" fmla="*/ 8801496 w 12759629"/>
              <a:gd name="connsiteY71" fmla="*/ 241291 h 3500921"/>
              <a:gd name="connsiteX72" fmla="*/ 6485520 w 12759629"/>
              <a:gd name="connsiteY72" fmla="*/ 1101274 h 3500921"/>
              <a:gd name="connsiteX73" fmla="*/ 3365985 w 12759629"/>
              <a:gd name="connsiteY73" fmla="*/ 2267067 h 3500921"/>
              <a:gd name="connsiteX74" fmla="*/ 393929 w 12759629"/>
              <a:gd name="connsiteY74" fmla="*/ 1766952 h 3500921"/>
              <a:gd name="connsiteX75" fmla="*/ 227146 w 12759629"/>
              <a:gd name="connsiteY75" fmla="*/ 1671603 h 3500921"/>
              <a:gd name="connsiteX76" fmla="*/ 298125 w 12759629"/>
              <a:gd name="connsiteY76" fmla="*/ 1272495 h 3500921"/>
              <a:gd name="connsiteX77" fmla="*/ 466713 w 12759629"/>
              <a:gd name="connsiteY77" fmla="*/ 1365124 h 3500921"/>
              <a:gd name="connsiteX78" fmla="*/ 3346178 w 12759629"/>
              <a:gd name="connsiteY78" fmla="*/ 1817461 h 3500921"/>
              <a:gd name="connsiteX79" fmla="*/ 6470665 w 12759629"/>
              <a:gd name="connsiteY79" fmla="*/ 651668 h 3500921"/>
              <a:gd name="connsiteX80" fmla="*/ 7856352 w 12759629"/>
              <a:gd name="connsiteY80" fmla="*/ 73683 h 350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2759629" h="3500921">
                <a:moveTo>
                  <a:pt x="10516035" y="2541856"/>
                </a:moveTo>
                <a:cubicBezTo>
                  <a:pt x="11030903" y="2624900"/>
                  <a:pt x="11548218" y="2790173"/>
                  <a:pt x="12070532" y="3047516"/>
                </a:cubicBezTo>
                <a:lnTo>
                  <a:pt x="12340450" y="3189806"/>
                </a:lnTo>
                <a:lnTo>
                  <a:pt x="12320059" y="3304463"/>
                </a:lnTo>
                <a:lnTo>
                  <a:pt x="12187055" y="3237627"/>
                </a:lnTo>
                <a:cubicBezTo>
                  <a:pt x="11350964" y="2834721"/>
                  <a:pt x="10524624" y="2642878"/>
                  <a:pt x="9703854" y="2636906"/>
                </a:cubicBezTo>
                <a:cubicBezTo>
                  <a:pt x="8604542" y="2609038"/>
                  <a:pt x="7510181" y="2915588"/>
                  <a:pt x="6410869" y="3114646"/>
                </a:cubicBezTo>
                <a:cubicBezTo>
                  <a:pt x="5311558" y="3349536"/>
                  <a:pt x="4207293" y="3484895"/>
                  <a:pt x="3103029" y="3500820"/>
                </a:cubicBezTo>
                <a:cubicBezTo>
                  <a:pt x="2072424" y="3504552"/>
                  <a:pt x="1041819" y="3406811"/>
                  <a:pt x="27535" y="2961569"/>
                </a:cubicBezTo>
                <a:lnTo>
                  <a:pt x="0" y="2948829"/>
                </a:lnTo>
                <a:lnTo>
                  <a:pt x="6084" y="2914623"/>
                </a:lnTo>
                <a:lnTo>
                  <a:pt x="36566" y="2929330"/>
                </a:lnTo>
                <a:cubicBezTo>
                  <a:pt x="1046771" y="3391821"/>
                  <a:pt x="2077376" y="3496093"/>
                  <a:pt x="3107981" y="3484895"/>
                </a:cubicBezTo>
                <a:cubicBezTo>
                  <a:pt x="4212245" y="3461008"/>
                  <a:pt x="5311557" y="3305743"/>
                  <a:pt x="6410869" y="3035023"/>
                </a:cubicBezTo>
                <a:cubicBezTo>
                  <a:pt x="7510181" y="2808097"/>
                  <a:pt x="8599590" y="2469697"/>
                  <a:pt x="9693950" y="2477659"/>
                </a:cubicBezTo>
                <a:cubicBezTo>
                  <a:pt x="9967541" y="2476664"/>
                  <a:pt x="10241440" y="2497565"/>
                  <a:pt x="10516035" y="2541856"/>
                </a:cubicBezTo>
                <a:close/>
                <a:moveTo>
                  <a:pt x="10663864" y="1743885"/>
                </a:moveTo>
                <a:cubicBezTo>
                  <a:pt x="11223806" y="1839737"/>
                  <a:pt x="11787945" y="2065808"/>
                  <a:pt x="12361031" y="2490300"/>
                </a:cubicBezTo>
                <a:lnTo>
                  <a:pt x="12452364" y="2560519"/>
                </a:lnTo>
                <a:lnTo>
                  <a:pt x="12394470" y="2886055"/>
                </a:lnTo>
                <a:lnTo>
                  <a:pt x="12350704" y="2856440"/>
                </a:lnTo>
                <a:cubicBezTo>
                  <a:pt x="11444342" y="2270184"/>
                  <a:pt x="10559227" y="2047662"/>
                  <a:pt x="9674113" y="2079999"/>
                </a:cubicBezTo>
                <a:cubicBezTo>
                  <a:pt x="8584741" y="2107859"/>
                  <a:pt x="7505273" y="2521779"/>
                  <a:pt x="6410950" y="2820279"/>
                </a:cubicBezTo>
                <a:cubicBezTo>
                  <a:pt x="5321578" y="3162559"/>
                  <a:pt x="4222304" y="3385439"/>
                  <a:pt x="3123029" y="3433200"/>
                </a:cubicBezTo>
                <a:cubicBezTo>
                  <a:pt x="2092458" y="3466780"/>
                  <a:pt x="1066240" y="3346448"/>
                  <a:pt x="64774" y="2832803"/>
                </a:cubicBezTo>
                <a:lnTo>
                  <a:pt x="24504" y="2811044"/>
                </a:lnTo>
                <a:lnTo>
                  <a:pt x="47732" y="2680435"/>
                </a:lnTo>
                <a:lnTo>
                  <a:pt x="97636" y="2708386"/>
                </a:lnTo>
                <a:cubicBezTo>
                  <a:pt x="1090380" y="3240061"/>
                  <a:pt x="2111955" y="3424990"/>
                  <a:pt x="3137884" y="3361559"/>
                </a:cubicBezTo>
                <a:cubicBezTo>
                  <a:pt x="4232207" y="3297879"/>
                  <a:pt x="5326530" y="2951619"/>
                  <a:pt x="6410950" y="2565559"/>
                </a:cubicBezTo>
                <a:cubicBezTo>
                  <a:pt x="7495369" y="2191439"/>
                  <a:pt x="8569886" y="1777519"/>
                  <a:pt x="9649354" y="1697920"/>
                </a:cubicBezTo>
                <a:cubicBezTo>
                  <a:pt x="9986687" y="1675532"/>
                  <a:pt x="10324505" y="1685793"/>
                  <a:pt x="10663864" y="1743885"/>
                </a:cubicBezTo>
                <a:close/>
                <a:moveTo>
                  <a:pt x="10969792" y="889041"/>
                </a:moveTo>
                <a:cubicBezTo>
                  <a:pt x="11494753" y="992910"/>
                  <a:pt x="12025114" y="1215559"/>
                  <a:pt x="12565593" y="1623395"/>
                </a:cubicBezTo>
                <a:lnTo>
                  <a:pt x="12612354" y="1660905"/>
                </a:lnTo>
                <a:lnTo>
                  <a:pt x="12489095" y="2353982"/>
                </a:lnTo>
                <a:lnTo>
                  <a:pt x="12488942" y="2353851"/>
                </a:lnTo>
                <a:cubicBezTo>
                  <a:pt x="11517970" y="1566603"/>
                  <a:pt x="10574007" y="1375584"/>
                  <a:pt x="9633837" y="1455647"/>
                </a:cubicBezTo>
                <a:cubicBezTo>
                  <a:pt x="8559356" y="1547147"/>
                  <a:pt x="7489826" y="1988736"/>
                  <a:pt x="6410394" y="2398498"/>
                </a:cubicBezTo>
                <a:cubicBezTo>
                  <a:pt x="5330962" y="2812239"/>
                  <a:pt x="4236674" y="3198132"/>
                  <a:pt x="3147339" y="3281676"/>
                </a:cubicBezTo>
                <a:cubicBezTo>
                  <a:pt x="2126087" y="3367457"/>
                  <a:pt x="1104834" y="3187502"/>
                  <a:pt x="120302" y="2620525"/>
                </a:cubicBezTo>
                <a:lnTo>
                  <a:pt x="64391" y="2586765"/>
                </a:lnTo>
                <a:lnTo>
                  <a:pt x="129014" y="2223396"/>
                </a:lnTo>
                <a:lnTo>
                  <a:pt x="207516" y="2271822"/>
                </a:lnTo>
                <a:cubicBezTo>
                  <a:pt x="1182202" y="2845122"/>
                  <a:pt x="2189528" y="3021347"/>
                  <a:pt x="3196854" y="2875891"/>
                </a:cubicBezTo>
                <a:cubicBezTo>
                  <a:pt x="4271335" y="2732674"/>
                  <a:pt x="5345816" y="2227432"/>
                  <a:pt x="6410395" y="1805735"/>
                </a:cubicBezTo>
                <a:cubicBezTo>
                  <a:pt x="7474973" y="1348233"/>
                  <a:pt x="8524696" y="978253"/>
                  <a:pt x="9579371" y="846970"/>
                </a:cubicBezTo>
                <a:cubicBezTo>
                  <a:pt x="10040791" y="798236"/>
                  <a:pt x="10503160" y="796713"/>
                  <a:pt x="10969792" y="889041"/>
                </a:cubicBezTo>
                <a:close/>
                <a:moveTo>
                  <a:pt x="12695153" y="821327"/>
                </a:moveTo>
                <a:lnTo>
                  <a:pt x="12759629" y="832794"/>
                </a:lnTo>
                <a:lnTo>
                  <a:pt x="12754040" y="864218"/>
                </a:lnTo>
                <a:close/>
                <a:moveTo>
                  <a:pt x="9634801" y="277064"/>
                </a:moveTo>
                <a:lnTo>
                  <a:pt x="12174055" y="728654"/>
                </a:lnTo>
                <a:lnTo>
                  <a:pt x="12314087" y="809460"/>
                </a:lnTo>
                <a:cubicBezTo>
                  <a:pt x="12380513" y="850280"/>
                  <a:pt x="12447102" y="893724"/>
                  <a:pt x="12513862" y="939924"/>
                </a:cubicBezTo>
                <a:lnTo>
                  <a:pt x="12714277" y="1087803"/>
                </a:lnTo>
                <a:lnTo>
                  <a:pt x="12643623" y="1485082"/>
                </a:lnTo>
                <a:lnTo>
                  <a:pt x="12600454" y="1452040"/>
                </a:lnTo>
                <a:cubicBezTo>
                  <a:pt x="11566786" y="703751"/>
                  <a:pt x="10577998" y="623304"/>
                  <a:pt x="9589210" y="735230"/>
                </a:cubicBezTo>
                <a:cubicBezTo>
                  <a:pt x="8534502" y="874516"/>
                  <a:pt x="7484746" y="1232681"/>
                  <a:pt x="6425088" y="1694315"/>
                </a:cubicBezTo>
                <a:cubicBezTo>
                  <a:pt x="5365430" y="2120133"/>
                  <a:pt x="4295867" y="2649420"/>
                  <a:pt x="3221352" y="2804625"/>
                </a:cubicBezTo>
                <a:cubicBezTo>
                  <a:pt x="2218638" y="2965053"/>
                  <a:pt x="1207219" y="2796697"/>
                  <a:pt x="227896" y="2237254"/>
                </a:cubicBezTo>
                <a:lnTo>
                  <a:pt x="136311" y="2182365"/>
                </a:lnTo>
                <a:lnTo>
                  <a:pt x="209053" y="1773343"/>
                </a:lnTo>
                <a:lnTo>
                  <a:pt x="316297" y="1834690"/>
                </a:lnTo>
                <a:cubicBezTo>
                  <a:pt x="1266678" y="2353048"/>
                  <a:pt x="2241539" y="2507646"/>
                  <a:pt x="3216401" y="2350950"/>
                </a:cubicBezTo>
                <a:cubicBezTo>
                  <a:pt x="4290915" y="2195745"/>
                  <a:pt x="5365428" y="1666458"/>
                  <a:pt x="6425087" y="1240640"/>
                </a:cubicBezTo>
                <a:cubicBezTo>
                  <a:pt x="7058903" y="966047"/>
                  <a:pt x="7687765" y="723291"/>
                  <a:pt x="8321580" y="548189"/>
                </a:cubicBezTo>
                <a:cubicBezTo>
                  <a:pt x="8742473" y="428801"/>
                  <a:pt x="9163364" y="337269"/>
                  <a:pt x="9584258" y="281555"/>
                </a:cubicBezTo>
                <a:close/>
                <a:moveTo>
                  <a:pt x="8076887" y="0"/>
                </a:moveTo>
                <a:lnTo>
                  <a:pt x="9077142" y="177888"/>
                </a:lnTo>
                <a:lnTo>
                  <a:pt x="8801496" y="241291"/>
                </a:lnTo>
                <a:cubicBezTo>
                  <a:pt x="8029504" y="437310"/>
                  <a:pt x="7261690" y="740197"/>
                  <a:pt x="6485520" y="1101274"/>
                </a:cubicBezTo>
                <a:cubicBezTo>
                  <a:pt x="5455578" y="1546902"/>
                  <a:pt x="4420685" y="2091999"/>
                  <a:pt x="3365985" y="2267067"/>
                </a:cubicBezTo>
                <a:cubicBezTo>
                  <a:pt x="2377204" y="2449844"/>
                  <a:pt x="1379719" y="2303903"/>
                  <a:pt x="393929" y="1766952"/>
                </a:cubicBezTo>
                <a:lnTo>
                  <a:pt x="227146" y="1671603"/>
                </a:lnTo>
                <a:lnTo>
                  <a:pt x="298125" y="1272495"/>
                </a:lnTo>
                <a:lnTo>
                  <a:pt x="466713" y="1365124"/>
                </a:lnTo>
                <a:cubicBezTo>
                  <a:pt x="1420551" y="1863855"/>
                  <a:pt x="2389893" y="1992778"/>
                  <a:pt x="3346178" y="1817461"/>
                </a:cubicBezTo>
                <a:cubicBezTo>
                  <a:pt x="4400879" y="1642393"/>
                  <a:pt x="5440723" y="1097296"/>
                  <a:pt x="6470665" y="651668"/>
                </a:cubicBezTo>
                <a:cubicBezTo>
                  <a:pt x="6931168" y="433828"/>
                  <a:pt x="7394457" y="238369"/>
                  <a:pt x="7856352" y="73683"/>
                </a:cubicBezTo>
                <a:close/>
              </a:path>
            </a:pathLst>
          </a:custGeom>
          <a:gradFill flip="none" rotWithShape="1">
            <a:gsLst>
              <a:gs pos="23000">
                <a:schemeClr val="bg2">
                  <a:alpha val="0"/>
                </a:schemeClr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776770" y="4752155"/>
            <a:ext cx="9680574" cy="1310968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2400" b="0" i="1" spc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37" name="Forma libre: Forma 36"/>
          <p:cNvSpPr/>
          <p:nvPr userDrawn="1"/>
        </p:nvSpPr>
        <p:spPr>
          <a:xfrm>
            <a:off x="1" y="1"/>
            <a:ext cx="4716581" cy="4149353"/>
          </a:xfrm>
          <a:custGeom>
            <a:avLst/>
            <a:gdLst>
              <a:gd name="connsiteX0" fmla="*/ 0 w 4716581"/>
              <a:gd name="connsiteY0" fmla="*/ 0 h 4149353"/>
              <a:gd name="connsiteX1" fmla="*/ 4324798 w 4716581"/>
              <a:gd name="connsiteY1" fmla="*/ 0 h 4149353"/>
              <a:gd name="connsiteX2" fmla="*/ 4385617 w 4716581"/>
              <a:gd name="connsiteY2" fmla="*/ 100111 h 4149353"/>
              <a:gd name="connsiteX3" fmla="*/ 4716581 w 4716581"/>
              <a:gd name="connsiteY3" fmla="*/ 1407189 h 4149353"/>
              <a:gd name="connsiteX4" fmla="*/ 1974417 w 4716581"/>
              <a:gd name="connsiteY4" fmla="*/ 4149353 h 4149353"/>
              <a:gd name="connsiteX5" fmla="*/ 35414 w 4716581"/>
              <a:gd name="connsiteY5" fmla="*/ 3346192 h 4149353"/>
              <a:gd name="connsiteX6" fmla="*/ 0 w 4716581"/>
              <a:gd name="connsiteY6" fmla="*/ 3307226 h 414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6581" h="4149353">
                <a:moveTo>
                  <a:pt x="0" y="0"/>
                </a:moveTo>
                <a:lnTo>
                  <a:pt x="4324798" y="0"/>
                </a:lnTo>
                <a:lnTo>
                  <a:pt x="4385617" y="100111"/>
                </a:lnTo>
                <a:cubicBezTo>
                  <a:pt x="4596688" y="488657"/>
                  <a:pt x="4716581" y="933922"/>
                  <a:pt x="4716581" y="1407189"/>
                </a:cubicBezTo>
                <a:cubicBezTo>
                  <a:pt x="4716581" y="2921644"/>
                  <a:pt x="3488872" y="4149353"/>
                  <a:pt x="1974417" y="4149353"/>
                </a:cubicBezTo>
                <a:cubicBezTo>
                  <a:pt x="1217190" y="4149353"/>
                  <a:pt x="531649" y="3842426"/>
                  <a:pt x="35414" y="3346192"/>
                </a:cubicBezTo>
                <a:lnTo>
                  <a:pt x="0" y="3307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5" name="Marcador de posición de imagen 34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" y="0"/>
            <a:ext cx="4524507" cy="3957278"/>
          </a:xfrm>
          <a:custGeom>
            <a:avLst/>
            <a:gdLst>
              <a:gd name="connsiteX0" fmla="*/ 8414 w 4524507"/>
              <a:gd name="connsiteY0" fmla="*/ 0 h 3957278"/>
              <a:gd name="connsiteX1" fmla="*/ 4048912 w 4524507"/>
              <a:gd name="connsiteY1" fmla="*/ 0 h 3957278"/>
              <a:gd name="connsiteX2" fmla="*/ 4098256 w 4524507"/>
              <a:gd name="connsiteY2" fmla="*/ 65987 h 3957278"/>
              <a:gd name="connsiteX3" fmla="*/ 4524507 w 4524507"/>
              <a:gd name="connsiteY3" fmla="*/ 1461436 h 3957278"/>
              <a:gd name="connsiteX4" fmla="*/ 2028663 w 4524507"/>
              <a:gd name="connsiteY4" fmla="*/ 3957278 h 3957278"/>
              <a:gd name="connsiteX5" fmla="*/ 102748 w 4524507"/>
              <a:gd name="connsiteY5" fmla="*/ 3049023 h 3957278"/>
              <a:gd name="connsiteX6" fmla="*/ 0 w 4524507"/>
              <a:gd name="connsiteY6" fmla="*/ 2911620 h 3957278"/>
              <a:gd name="connsiteX7" fmla="*/ 0 w 4524507"/>
              <a:gd name="connsiteY7" fmla="*/ 11253 h 3957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24507" h="3957278">
                <a:moveTo>
                  <a:pt x="8414" y="0"/>
                </a:moveTo>
                <a:lnTo>
                  <a:pt x="4048912" y="0"/>
                </a:lnTo>
                <a:lnTo>
                  <a:pt x="4098256" y="65987"/>
                </a:lnTo>
                <a:cubicBezTo>
                  <a:pt x="4367369" y="464326"/>
                  <a:pt x="4524507" y="944530"/>
                  <a:pt x="4524507" y="1461436"/>
                </a:cubicBezTo>
                <a:cubicBezTo>
                  <a:pt x="4524507" y="2839851"/>
                  <a:pt x="3407080" y="3957278"/>
                  <a:pt x="2028663" y="3957278"/>
                </a:cubicBezTo>
                <a:cubicBezTo>
                  <a:pt x="1253303" y="3957278"/>
                  <a:pt x="560523" y="3603717"/>
                  <a:pt x="102748" y="3049023"/>
                </a:cubicBezTo>
                <a:lnTo>
                  <a:pt x="0" y="2911620"/>
                </a:lnTo>
                <a:lnTo>
                  <a:pt x="0" y="11253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wrap="square" lIns="91440" tIns="457200" rIns="91440" bIns="45720" rtlCol="0" anchor="t" anchorCtr="1">
            <a:noAutofit/>
          </a:bodyPr>
          <a:lstStyle>
            <a:lvl1pPr>
              <a:defRPr lang="en-GB" sz="12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976670" y="4475195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“</a:t>
            </a:r>
            <a:endParaRPr lang="es-ES" sz="9600" b="1" i="0">
              <a:solidFill>
                <a:srgbClr val="44546A"/>
              </a:solidFill>
            </a:endParaRPr>
          </a:p>
        </p:txBody>
      </p:sp>
      <p:sp>
        <p:nvSpPr>
          <p:cNvPr id="38" name="Elipse 3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9" name="Conector recto 3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41" name="Conector recto 4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rcador de texto 2"/>
          <p:cNvSpPr txBox="1"/>
          <p:nvPr userDrawn="1"/>
        </p:nvSpPr>
        <p:spPr bwMode="auto">
          <a:xfrm>
            <a:off x="11290885" y="5214755"/>
            <a:ext cx="800100" cy="1109183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”</a:t>
            </a:r>
            <a:endParaRPr lang="es-ES" sz="9600" b="1" i="0">
              <a:solidFill>
                <a:srgbClr val="44546A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14" name="Forma libre: Forma 13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GRACIAS</a:t>
            </a:r>
            <a:endParaRPr lang="es-ES" noProof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5" hasCustomPrompt="1"/>
          </p:nvPr>
        </p:nvSpPr>
        <p:spPr>
          <a:xfrm>
            <a:off x="4677266" y="4422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  <a:endParaRPr lang="es-ES" noProof="0"/>
          </a:p>
        </p:txBody>
      </p:sp>
      <p:sp>
        <p:nvSpPr>
          <p:cNvPr id="17" name="Marcador de texto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7266" y="48592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Teléfono</a:t>
            </a:r>
            <a:endParaRPr lang="es-ES" noProof="0"/>
          </a:p>
        </p:txBody>
      </p:sp>
      <p:sp>
        <p:nvSpPr>
          <p:cNvPr id="18" name="Marcador de texto 4"/>
          <p:cNvSpPr>
            <a:spLocks noGrp="1"/>
          </p:cNvSpPr>
          <p:nvPr>
            <p:ph type="body" sz="quarter" idx="17" hasCustomPrompt="1"/>
          </p:nvPr>
        </p:nvSpPr>
        <p:spPr>
          <a:xfrm>
            <a:off x="4677266" y="5295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Correo electrónico</a:t>
            </a:r>
            <a:endParaRPr lang="es-ES" noProof="0"/>
          </a:p>
        </p:txBody>
      </p:sp>
      <p:sp>
        <p:nvSpPr>
          <p:cNvPr id="19" name="Marcador de tex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677266" y="5732272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Sitio web</a:t>
            </a:r>
            <a:endParaRPr lang="es-ES" noProof="0"/>
          </a:p>
        </p:txBody>
      </p:sp>
      <p:cxnSp>
        <p:nvCxnSpPr>
          <p:cNvPr id="16" name="Conector recto 15"/>
          <p:cNvCxnSpPr/>
          <p:nvPr userDrawn="1"/>
        </p:nvCxnSpPr>
        <p:spPr>
          <a:xfrm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áfico 22" descr="Usuario" title="Icono: nombre del moderador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pic>
        <p:nvPicPr>
          <p:cNvPr id="24" name="Gráfico 23" descr="Sobre" title="Icono: correo electrónico del moderador"/>
          <p:cNvPicPr>
            <a:picLocks noChangeAspect="1"/>
          </p:cNvPicPr>
          <p:nvPr userDrawn="1"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pic>
        <p:nvPicPr>
          <p:cNvPr id="25" name="Gráfico 24" descr="Smartphone" title="Icono: número de teléfono del moderador"/>
          <p:cNvPicPr>
            <a:picLocks noChangeAspect="1"/>
          </p:cNvPicPr>
          <p:nvPr userDrawn="1"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pic>
        <p:nvPicPr>
          <p:cNvPr id="26" name="Gráfico 25" descr="Vínculo"/>
          <p:cNvPicPr>
            <a:picLocks noChangeAspect="1"/>
          </p:cNvPicPr>
          <p:nvPr userDrawn="1"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14" name="Forma libre: Forma 13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GRACIAS</a:t>
            </a:r>
            <a:endParaRPr lang="es-ES" noProof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5" hasCustomPrompt="1"/>
          </p:nvPr>
        </p:nvSpPr>
        <p:spPr>
          <a:xfrm>
            <a:off x="4677266" y="4422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  <a:endParaRPr lang="es-ES" noProof="0"/>
          </a:p>
        </p:txBody>
      </p:sp>
      <p:sp>
        <p:nvSpPr>
          <p:cNvPr id="17" name="Marcador de texto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7266" y="48592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Teléfono</a:t>
            </a:r>
            <a:endParaRPr lang="es-ES" noProof="0"/>
          </a:p>
        </p:txBody>
      </p:sp>
      <p:sp>
        <p:nvSpPr>
          <p:cNvPr id="18" name="Marcador de texto 4"/>
          <p:cNvSpPr>
            <a:spLocks noGrp="1"/>
          </p:cNvSpPr>
          <p:nvPr>
            <p:ph type="body" sz="quarter" idx="17" hasCustomPrompt="1"/>
          </p:nvPr>
        </p:nvSpPr>
        <p:spPr>
          <a:xfrm>
            <a:off x="4677266" y="5295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Correo electrónico</a:t>
            </a:r>
            <a:endParaRPr lang="es-ES" noProof="0"/>
          </a:p>
        </p:txBody>
      </p:sp>
      <p:sp>
        <p:nvSpPr>
          <p:cNvPr id="19" name="Marcador de tex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677266" y="5732272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Sitio web</a:t>
            </a:r>
            <a:endParaRPr lang="es-ES" noProof="0"/>
          </a:p>
        </p:txBody>
      </p:sp>
      <p:cxnSp>
        <p:nvCxnSpPr>
          <p:cNvPr id="16" name="Conector recto 15"/>
          <p:cNvCxnSpPr/>
          <p:nvPr userDrawn="1"/>
        </p:nvCxnSpPr>
        <p:spPr>
          <a:xfrm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áfico 22" descr="Usuario" title="Icono: nombre del moderador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pic>
        <p:nvPicPr>
          <p:cNvPr id="24" name="Gráfico 23" descr="Sobre" title="Icono: correo electrónico del moderador"/>
          <p:cNvPicPr>
            <a:picLocks noChangeAspect="1"/>
          </p:cNvPicPr>
          <p:nvPr userDrawn="1"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pic>
        <p:nvPicPr>
          <p:cNvPr id="25" name="Gráfico 24" descr="Smartphone" title="Icono: número de teléfono del moderador"/>
          <p:cNvPicPr>
            <a:picLocks noChangeAspect="1"/>
          </p:cNvPicPr>
          <p:nvPr userDrawn="1"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pic>
        <p:nvPicPr>
          <p:cNvPr id="26" name="Gráfico 25" descr="Vínculo"/>
          <p:cNvPicPr>
            <a:picLocks noChangeAspect="1"/>
          </p:cNvPicPr>
          <p:nvPr userDrawn="1"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6" name="Forma libre: Forma 25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" name="Elipse 3"/>
          <p:cNvSpPr/>
          <p:nvPr userDrawn="1"/>
        </p:nvSpPr>
        <p:spPr>
          <a:xfrm>
            <a:off x="2674071" y="21211"/>
            <a:ext cx="6843859" cy="6843859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Título</a:t>
            </a:r>
            <a:endParaRPr lang="es-ES" noProof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3584448" y="4315968"/>
            <a:ext cx="5029200" cy="886968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GB" sz="1800" b="1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 algn="ctr" rtl="0"/>
            <a:r>
              <a:rPr lang="es-ES" noProof="0"/>
              <a:t>Subtítulo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orma libre: Forma 46"/>
          <p:cNvSpPr/>
          <p:nvPr userDrawn="1"/>
        </p:nvSpPr>
        <p:spPr>
          <a:xfrm>
            <a:off x="-1" y="-16064"/>
            <a:ext cx="3981692" cy="2505614"/>
          </a:xfrm>
          <a:custGeom>
            <a:avLst/>
            <a:gdLst>
              <a:gd name="connsiteX0" fmla="*/ 0 w 3981692"/>
              <a:gd name="connsiteY0" fmla="*/ 0 h 2505614"/>
              <a:gd name="connsiteX1" fmla="*/ 3978183 w 3981692"/>
              <a:gd name="connsiteY1" fmla="*/ 0 h 2505614"/>
              <a:gd name="connsiteX2" fmla="*/ 3981692 w 3981692"/>
              <a:gd name="connsiteY2" fmla="*/ 54609 h 2505614"/>
              <a:gd name="connsiteX3" fmla="*/ 862315 w 3981692"/>
              <a:gd name="connsiteY3" fmla="*/ 2505614 h 2505614"/>
              <a:gd name="connsiteX4" fmla="*/ 233652 w 3981692"/>
              <a:gd name="connsiteY4" fmla="*/ 2455818 h 2505614"/>
              <a:gd name="connsiteX5" fmla="*/ 0 w 3981692"/>
              <a:gd name="connsiteY5" fmla="*/ 2408613 h 250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692" h="2505614">
                <a:moveTo>
                  <a:pt x="0" y="0"/>
                </a:moveTo>
                <a:lnTo>
                  <a:pt x="3978183" y="0"/>
                </a:lnTo>
                <a:lnTo>
                  <a:pt x="3981692" y="54609"/>
                </a:lnTo>
                <a:cubicBezTo>
                  <a:pt x="3981692" y="1408262"/>
                  <a:pt x="2585099" y="2505614"/>
                  <a:pt x="862315" y="2505614"/>
                </a:cubicBezTo>
                <a:cubicBezTo>
                  <a:pt x="646967" y="2505614"/>
                  <a:pt x="436716" y="2488468"/>
                  <a:pt x="233652" y="2455818"/>
                </a:cubicBezTo>
                <a:lnTo>
                  <a:pt x="0" y="24086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5" name="Forma libre: Forma 44"/>
          <p:cNvSpPr/>
          <p:nvPr userDrawn="1"/>
        </p:nvSpPr>
        <p:spPr>
          <a:xfrm>
            <a:off x="0" y="-16063"/>
            <a:ext cx="3795148" cy="2242063"/>
          </a:xfrm>
          <a:custGeom>
            <a:avLst/>
            <a:gdLst>
              <a:gd name="connsiteX0" fmla="*/ 0 w 3795148"/>
              <a:gd name="connsiteY0" fmla="*/ 0 h 2242063"/>
              <a:gd name="connsiteX1" fmla="*/ 3795148 w 3795148"/>
              <a:gd name="connsiteY1" fmla="*/ 0 h 2242063"/>
              <a:gd name="connsiteX2" fmla="*/ 3793988 w 3795148"/>
              <a:gd name="connsiteY2" fmla="*/ 18343 h 2242063"/>
              <a:gd name="connsiteX3" fmla="*/ 708660 w 3795148"/>
              <a:gd name="connsiteY3" fmla="*/ 2242063 h 2242063"/>
              <a:gd name="connsiteX4" fmla="*/ 83632 w 3795148"/>
              <a:gd name="connsiteY4" fmla="*/ 2191740 h 2242063"/>
              <a:gd name="connsiteX5" fmla="*/ 0 w 3795148"/>
              <a:gd name="connsiteY5" fmla="*/ 2174565 h 22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5148" h="2242063">
                <a:moveTo>
                  <a:pt x="0" y="0"/>
                </a:moveTo>
                <a:lnTo>
                  <a:pt x="3795148" y="0"/>
                </a:lnTo>
                <a:lnTo>
                  <a:pt x="3793988" y="18343"/>
                </a:lnTo>
                <a:cubicBezTo>
                  <a:pt x="3635169" y="1267374"/>
                  <a:pt x="2314432" y="2242063"/>
                  <a:pt x="708660" y="2242063"/>
                </a:cubicBezTo>
                <a:cubicBezTo>
                  <a:pt x="494557" y="2242063"/>
                  <a:pt x="285522" y="2224735"/>
                  <a:pt x="83632" y="2191740"/>
                </a:cubicBezTo>
                <a:lnTo>
                  <a:pt x="0" y="2174565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48" name="Marcador de contenido 2"/>
          <p:cNvSpPr>
            <a:spLocks noGrp="1"/>
          </p:cNvSpPr>
          <p:nvPr>
            <p:ph idx="1" hasCustomPrompt="1"/>
          </p:nvPr>
        </p:nvSpPr>
        <p:spPr>
          <a:xfrm>
            <a:off x="838199" y="2346039"/>
            <a:ext cx="10782283" cy="3830924"/>
          </a:xfrm>
        </p:spPr>
        <p:txBody>
          <a:bodyPr rtlCol="0"/>
          <a:lstStyle/>
          <a:p>
            <a:pPr lvl="0" rtl="0"/>
            <a:r>
              <a:rPr lang="es-ES" noProof="0" smtClean="0"/>
              <a:t>Haga clic para modificar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orma libre: Forma 42"/>
          <p:cNvSpPr/>
          <p:nvPr userDrawn="1"/>
        </p:nvSpPr>
        <p:spPr>
          <a:xfrm>
            <a:off x="0" y="-1"/>
            <a:ext cx="4587349" cy="2419039"/>
          </a:xfrm>
          <a:custGeom>
            <a:avLst/>
            <a:gdLst>
              <a:gd name="connsiteX0" fmla="*/ 0 w 4587349"/>
              <a:gd name="connsiteY0" fmla="*/ 0 h 2419039"/>
              <a:gd name="connsiteX1" fmla="*/ 4587349 w 4587349"/>
              <a:gd name="connsiteY1" fmla="*/ 0 h 2419039"/>
              <a:gd name="connsiteX2" fmla="*/ 4562933 w 4587349"/>
              <a:gd name="connsiteY2" fmla="*/ 72160 h 2419039"/>
              <a:gd name="connsiteX3" fmla="*/ 1203311 w 4587349"/>
              <a:gd name="connsiteY3" fmla="*/ 2419039 h 2419039"/>
              <a:gd name="connsiteX4" fmla="*/ 139724 w 4587349"/>
              <a:gd name="connsiteY4" fmla="*/ 2258240 h 2419039"/>
              <a:gd name="connsiteX5" fmla="*/ 0 w 4587349"/>
              <a:gd name="connsiteY5" fmla="*/ 2207100 h 24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7349" h="2419039">
                <a:moveTo>
                  <a:pt x="0" y="0"/>
                </a:moveTo>
                <a:lnTo>
                  <a:pt x="4587349" y="0"/>
                </a:lnTo>
                <a:lnTo>
                  <a:pt x="4562933" y="72160"/>
                </a:lnTo>
                <a:cubicBezTo>
                  <a:pt x="4061488" y="1441670"/>
                  <a:pt x="2746538" y="2419039"/>
                  <a:pt x="1203311" y="2419039"/>
                </a:cubicBezTo>
                <a:cubicBezTo>
                  <a:pt x="832937" y="2419039"/>
                  <a:pt x="475711" y="2362743"/>
                  <a:pt x="139724" y="2258240"/>
                </a:cubicBezTo>
                <a:lnTo>
                  <a:pt x="0" y="2207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1" name="Forma libre: Forma 40"/>
          <p:cNvSpPr/>
          <p:nvPr userDrawn="1"/>
        </p:nvSpPr>
        <p:spPr>
          <a:xfrm>
            <a:off x="0" y="1"/>
            <a:ext cx="4341402" cy="2228445"/>
          </a:xfrm>
          <a:custGeom>
            <a:avLst/>
            <a:gdLst>
              <a:gd name="connsiteX0" fmla="*/ 0 w 4341402"/>
              <a:gd name="connsiteY0" fmla="*/ 0 h 2228445"/>
              <a:gd name="connsiteX1" fmla="*/ 4341402 w 4341402"/>
              <a:gd name="connsiteY1" fmla="*/ 0 h 2228445"/>
              <a:gd name="connsiteX2" fmla="*/ 4293306 w 4341402"/>
              <a:gd name="connsiteY2" fmla="*/ 133775 h 2228445"/>
              <a:gd name="connsiteX3" fmla="*/ 1300374 w 4341402"/>
              <a:gd name="connsiteY3" fmla="*/ 2224065 h 2228445"/>
              <a:gd name="connsiteX4" fmla="*/ 1124323 w 4341402"/>
              <a:gd name="connsiteY4" fmla="*/ 2228445 h 2228445"/>
              <a:gd name="connsiteX5" fmla="*/ 1124242 w 4341402"/>
              <a:gd name="connsiteY5" fmla="*/ 2228445 h 2228445"/>
              <a:gd name="connsiteX6" fmla="*/ 948190 w 4341402"/>
              <a:gd name="connsiteY6" fmla="*/ 2224065 h 2228445"/>
              <a:gd name="connsiteX7" fmla="*/ 106705 w 4341402"/>
              <a:gd name="connsiteY7" fmla="*/ 2077045 h 2228445"/>
              <a:gd name="connsiteX8" fmla="*/ 0 w 4341402"/>
              <a:gd name="connsiteY8" fmla="*/ 2041514 h 222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1402" h="2228445">
                <a:moveTo>
                  <a:pt x="0" y="0"/>
                </a:moveTo>
                <a:lnTo>
                  <a:pt x="4341402" y="0"/>
                </a:lnTo>
                <a:lnTo>
                  <a:pt x="4293306" y="133775"/>
                </a:lnTo>
                <a:cubicBezTo>
                  <a:pt x="3804175" y="1311915"/>
                  <a:pt x="2656408" y="2156418"/>
                  <a:pt x="1300374" y="2224065"/>
                </a:cubicBezTo>
                <a:lnTo>
                  <a:pt x="1124323" y="2228445"/>
                </a:lnTo>
                <a:lnTo>
                  <a:pt x="1124242" y="2228445"/>
                </a:lnTo>
                <a:lnTo>
                  <a:pt x="948190" y="2224065"/>
                </a:lnTo>
                <a:cubicBezTo>
                  <a:pt x="656570" y="2209517"/>
                  <a:pt x="374582" y="2159041"/>
                  <a:pt x="106705" y="2077045"/>
                </a:cubicBezTo>
                <a:lnTo>
                  <a:pt x="0" y="2041514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0" name="Marcador de contenido 2"/>
          <p:cNvSpPr>
            <a:spLocks noGrp="1"/>
          </p:cNvSpPr>
          <p:nvPr>
            <p:ph sz="half" idx="1" hasCustomPrompt="1"/>
          </p:nvPr>
        </p:nvSpPr>
        <p:spPr>
          <a:xfrm>
            <a:off x="838200" y="2437325"/>
            <a:ext cx="5181600" cy="3739638"/>
          </a:xfrm>
        </p:spPr>
        <p:txBody>
          <a:bodyPr rtlCol="0"/>
          <a:lstStyle/>
          <a:p>
            <a:pPr lvl="0" rtl="0"/>
            <a:r>
              <a:rPr lang="es-ES" noProof="0" smtClean="0"/>
              <a:t>Haga clic para modificar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8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6438886" y="2404377"/>
            <a:ext cx="5181600" cy="3772586"/>
          </a:xfrm>
        </p:spPr>
        <p:txBody>
          <a:bodyPr rtlCol="0"/>
          <a:lstStyle/>
          <a:p>
            <a:pPr lvl="0" rtl="0"/>
            <a:r>
              <a:rPr lang="es-ES" noProof="0" smtClean="0"/>
              <a:t>Haga clic para modificar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19" y="246253"/>
            <a:ext cx="8060023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orma libre: Forma 42"/>
          <p:cNvSpPr/>
          <p:nvPr userDrawn="1"/>
        </p:nvSpPr>
        <p:spPr>
          <a:xfrm>
            <a:off x="0" y="-1"/>
            <a:ext cx="4587349" cy="2419039"/>
          </a:xfrm>
          <a:custGeom>
            <a:avLst/>
            <a:gdLst>
              <a:gd name="connsiteX0" fmla="*/ 0 w 4587349"/>
              <a:gd name="connsiteY0" fmla="*/ 0 h 2419039"/>
              <a:gd name="connsiteX1" fmla="*/ 4587349 w 4587349"/>
              <a:gd name="connsiteY1" fmla="*/ 0 h 2419039"/>
              <a:gd name="connsiteX2" fmla="*/ 4562933 w 4587349"/>
              <a:gd name="connsiteY2" fmla="*/ 72160 h 2419039"/>
              <a:gd name="connsiteX3" fmla="*/ 1203311 w 4587349"/>
              <a:gd name="connsiteY3" fmla="*/ 2419039 h 2419039"/>
              <a:gd name="connsiteX4" fmla="*/ 139724 w 4587349"/>
              <a:gd name="connsiteY4" fmla="*/ 2258240 h 2419039"/>
              <a:gd name="connsiteX5" fmla="*/ 0 w 4587349"/>
              <a:gd name="connsiteY5" fmla="*/ 2207100 h 24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7349" h="2419039">
                <a:moveTo>
                  <a:pt x="0" y="0"/>
                </a:moveTo>
                <a:lnTo>
                  <a:pt x="4587349" y="0"/>
                </a:lnTo>
                <a:lnTo>
                  <a:pt x="4562933" y="72160"/>
                </a:lnTo>
                <a:cubicBezTo>
                  <a:pt x="4061488" y="1441670"/>
                  <a:pt x="2746538" y="2419039"/>
                  <a:pt x="1203311" y="2419039"/>
                </a:cubicBezTo>
                <a:cubicBezTo>
                  <a:pt x="832937" y="2419039"/>
                  <a:pt x="475711" y="2362743"/>
                  <a:pt x="139724" y="2258240"/>
                </a:cubicBezTo>
                <a:lnTo>
                  <a:pt x="0" y="2207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1" name="Forma libre: Forma 40"/>
          <p:cNvSpPr/>
          <p:nvPr userDrawn="1"/>
        </p:nvSpPr>
        <p:spPr>
          <a:xfrm>
            <a:off x="0" y="1"/>
            <a:ext cx="4341402" cy="2228445"/>
          </a:xfrm>
          <a:custGeom>
            <a:avLst/>
            <a:gdLst>
              <a:gd name="connsiteX0" fmla="*/ 0 w 4341402"/>
              <a:gd name="connsiteY0" fmla="*/ 0 h 2228445"/>
              <a:gd name="connsiteX1" fmla="*/ 4341402 w 4341402"/>
              <a:gd name="connsiteY1" fmla="*/ 0 h 2228445"/>
              <a:gd name="connsiteX2" fmla="*/ 4293306 w 4341402"/>
              <a:gd name="connsiteY2" fmla="*/ 133775 h 2228445"/>
              <a:gd name="connsiteX3" fmla="*/ 1300374 w 4341402"/>
              <a:gd name="connsiteY3" fmla="*/ 2224065 h 2228445"/>
              <a:gd name="connsiteX4" fmla="*/ 1124323 w 4341402"/>
              <a:gd name="connsiteY4" fmla="*/ 2228445 h 2228445"/>
              <a:gd name="connsiteX5" fmla="*/ 1124242 w 4341402"/>
              <a:gd name="connsiteY5" fmla="*/ 2228445 h 2228445"/>
              <a:gd name="connsiteX6" fmla="*/ 948190 w 4341402"/>
              <a:gd name="connsiteY6" fmla="*/ 2224065 h 2228445"/>
              <a:gd name="connsiteX7" fmla="*/ 106705 w 4341402"/>
              <a:gd name="connsiteY7" fmla="*/ 2077045 h 2228445"/>
              <a:gd name="connsiteX8" fmla="*/ 0 w 4341402"/>
              <a:gd name="connsiteY8" fmla="*/ 2041514 h 222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1402" h="2228445">
                <a:moveTo>
                  <a:pt x="0" y="0"/>
                </a:moveTo>
                <a:lnTo>
                  <a:pt x="4341402" y="0"/>
                </a:lnTo>
                <a:lnTo>
                  <a:pt x="4293306" y="133775"/>
                </a:lnTo>
                <a:cubicBezTo>
                  <a:pt x="3804175" y="1311915"/>
                  <a:pt x="2656408" y="2156418"/>
                  <a:pt x="1300374" y="2224065"/>
                </a:cubicBezTo>
                <a:lnTo>
                  <a:pt x="1124323" y="2228445"/>
                </a:lnTo>
                <a:lnTo>
                  <a:pt x="1124242" y="2228445"/>
                </a:lnTo>
                <a:lnTo>
                  <a:pt x="948190" y="2224065"/>
                </a:lnTo>
                <a:cubicBezTo>
                  <a:pt x="656570" y="2209517"/>
                  <a:pt x="374582" y="2159041"/>
                  <a:pt x="106705" y="2077045"/>
                </a:cubicBezTo>
                <a:lnTo>
                  <a:pt x="0" y="2041514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9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9788" y="2123331"/>
            <a:ext cx="5157787" cy="62665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  <p:sp>
        <p:nvSpPr>
          <p:cNvPr id="35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839788" y="2839199"/>
            <a:ext cx="5157787" cy="3350464"/>
          </a:xfrm>
        </p:spPr>
        <p:txBody>
          <a:bodyPr rtlCol="0"/>
          <a:lstStyle/>
          <a:p>
            <a:pPr lvl="0" rtl="0"/>
            <a:r>
              <a:rPr lang="es-ES" noProof="0" smtClean="0"/>
              <a:t>Haga clic para modificar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36" name="Marcador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437304" y="2123331"/>
            <a:ext cx="5183188" cy="62665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  <p:sp>
        <p:nvSpPr>
          <p:cNvPr id="37" name="Marcador de posición de contenido 5"/>
          <p:cNvSpPr>
            <a:spLocks noGrp="1"/>
          </p:cNvSpPr>
          <p:nvPr>
            <p:ph sz="quarter" idx="4" hasCustomPrompt="1"/>
          </p:nvPr>
        </p:nvSpPr>
        <p:spPr>
          <a:xfrm>
            <a:off x="6437304" y="2839199"/>
            <a:ext cx="5183188" cy="3350464"/>
          </a:xfrm>
        </p:spPr>
        <p:txBody>
          <a:bodyPr rtlCol="0"/>
          <a:lstStyle/>
          <a:p>
            <a:pPr lvl="0" rtl="0"/>
            <a:r>
              <a:rPr lang="es-ES" noProof="0" smtClean="0"/>
              <a:t>Haga clic para modificar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7" name="Forma libre: Forma 26"/>
          <p:cNvSpPr/>
          <p:nvPr/>
        </p:nvSpPr>
        <p:spPr>
          <a:xfrm>
            <a:off x="5323076" y="997893"/>
            <a:ext cx="6868924" cy="5860108"/>
          </a:xfrm>
          <a:custGeom>
            <a:avLst/>
            <a:gdLst>
              <a:gd name="connsiteX0" fmla="*/ 3874977 w 6868924"/>
              <a:gd name="connsiteY0" fmla="*/ 0 h 5860108"/>
              <a:gd name="connsiteX1" fmla="*/ 6865098 w 6868924"/>
              <a:gd name="connsiteY1" fmla="*/ 1410132 h 5860108"/>
              <a:gd name="connsiteX2" fmla="*/ 6868924 w 6868924"/>
              <a:gd name="connsiteY2" fmla="*/ 1415249 h 5860108"/>
              <a:gd name="connsiteX3" fmla="*/ 6868924 w 6868924"/>
              <a:gd name="connsiteY3" fmla="*/ 5860108 h 5860108"/>
              <a:gd name="connsiteX4" fmla="*/ 551579 w 6868924"/>
              <a:gd name="connsiteY4" fmla="*/ 5860108 h 5860108"/>
              <a:gd name="connsiteX5" fmla="*/ 467689 w 6868924"/>
              <a:gd name="connsiteY5" fmla="*/ 5722022 h 5860108"/>
              <a:gd name="connsiteX6" fmla="*/ 0 w 6868924"/>
              <a:gd name="connsiteY6" fmla="*/ 3874977 h 5860108"/>
              <a:gd name="connsiteX7" fmla="*/ 3874977 w 6868924"/>
              <a:gd name="connsiteY7" fmla="*/ 0 h 586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5860108">
                <a:moveTo>
                  <a:pt x="3874977" y="0"/>
                </a:moveTo>
                <a:cubicBezTo>
                  <a:pt x="5078778" y="0"/>
                  <a:pt x="6154370" y="548929"/>
                  <a:pt x="6865098" y="1410132"/>
                </a:cubicBezTo>
                <a:lnTo>
                  <a:pt x="6868924" y="1415249"/>
                </a:lnTo>
                <a:lnTo>
                  <a:pt x="6868924" y="5860108"/>
                </a:lnTo>
                <a:lnTo>
                  <a:pt x="551579" y="5860108"/>
                </a:lnTo>
                <a:lnTo>
                  <a:pt x="467689" y="5722022"/>
                </a:lnTo>
                <a:cubicBezTo>
                  <a:pt x="169423" y="5172963"/>
                  <a:pt x="0" y="4543756"/>
                  <a:pt x="0" y="3874977"/>
                </a:cubicBezTo>
                <a:cubicBezTo>
                  <a:pt x="0" y="1734886"/>
                  <a:pt x="1734886" y="0"/>
                  <a:pt x="3874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9" name="Marcador de posición de imagen 28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576326" y="1251144"/>
            <a:ext cx="6615674" cy="5625145"/>
          </a:xfrm>
          <a:custGeom>
            <a:avLst/>
            <a:gdLst>
              <a:gd name="connsiteX0" fmla="*/ 3621727 w 6615674"/>
              <a:gd name="connsiteY0" fmla="*/ 0 h 5625145"/>
              <a:gd name="connsiteX1" fmla="*/ 6416428 w 6615674"/>
              <a:gd name="connsiteY1" fmla="*/ 1317972 h 5625145"/>
              <a:gd name="connsiteX2" fmla="*/ 6615674 w 6615674"/>
              <a:gd name="connsiteY2" fmla="*/ 1584421 h 5625145"/>
              <a:gd name="connsiteX3" fmla="*/ 6615674 w 6615674"/>
              <a:gd name="connsiteY3" fmla="*/ 5625145 h 5625145"/>
              <a:gd name="connsiteX4" fmla="*/ 605458 w 6615674"/>
              <a:gd name="connsiteY4" fmla="*/ 5625145 h 5625145"/>
              <a:gd name="connsiteX5" fmla="*/ 437123 w 6615674"/>
              <a:gd name="connsiteY5" fmla="*/ 5348058 h 5625145"/>
              <a:gd name="connsiteX6" fmla="*/ 0 w 6615674"/>
              <a:gd name="connsiteY6" fmla="*/ 3621727 h 5625145"/>
              <a:gd name="connsiteX7" fmla="*/ 3621727 w 6615674"/>
              <a:gd name="connsiteY7" fmla="*/ 0 h 5625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15674" h="5625145">
                <a:moveTo>
                  <a:pt x="3621727" y="0"/>
                </a:moveTo>
                <a:cubicBezTo>
                  <a:pt x="4746854" y="0"/>
                  <a:pt x="5752150" y="513054"/>
                  <a:pt x="6416428" y="1317972"/>
                </a:cubicBezTo>
                <a:lnTo>
                  <a:pt x="6615674" y="1584421"/>
                </a:lnTo>
                <a:lnTo>
                  <a:pt x="6615674" y="5625145"/>
                </a:lnTo>
                <a:lnTo>
                  <a:pt x="605458" y="5625145"/>
                </a:lnTo>
                <a:lnTo>
                  <a:pt x="437123" y="5348058"/>
                </a:lnTo>
                <a:cubicBezTo>
                  <a:pt x="158350" y="4834883"/>
                  <a:pt x="0" y="4246798"/>
                  <a:pt x="0" y="3621727"/>
                </a:cubicBezTo>
                <a:cubicBezTo>
                  <a:pt x="0" y="1621502"/>
                  <a:pt x="1621502" y="0"/>
                  <a:pt x="3621727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40079" y="504419"/>
            <a:ext cx="5144927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>
            <p:ph type="body" sz="quarter" idx="15" hasCustomPrompt="1"/>
          </p:nvPr>
        </p:nvSpPr>
        <p:spPr>
          <a:xfrm>
            <a:off x="640080" y="2526124"/>
            <a:ext cx="3801966" cy="3653188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None/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1" name="Forma libre: Forma 20"/>
          <p:cNvSpPr/>
          <p:nvPr userDrawn="1"/>
        </p:nvSpPr>
        <p:spPr>
          <a:xfrm>
            <a:off x="4846320" y="0"/>
            <a:ext cx="7345680" cy="6907322"/>
          </a:xfrm>
          <a:custGeom>
            <a:avLst/>
            <a:gdLst>
              <a:gd name="connsiteX0" fmla="*/ 3543489 w 7345680"/>
              <a:gd name="connsiteY0" fmla="*/ 0 h 6907322"/>
              <a:gd name="connsiteX1" fmla="*/ 5432871 w 7345680"/>
              <a:gd name="connsiteY1" fmla="*/ 0 h 6907322"/>
              <a:gd name="connsiteX2" fmla="*/ 5609846 w 7345680"/>
              <a:gd name="connsiteY2" fmla="*/ 40446 h 6907322"/>
              <a:gd name="connsiteX3" fmla="*/ 7343079 w 7345680"/>
              <a:gd name="connsiteY3" fmla="*/ 915371 h 6907322"/>
              <a:gd name="connsiteX4" fmla="*/ 7345680 w 7345680"/>
              <a:gd name="connsiteY4" fmla="*/ 917602 h 6907322"/>
              <a:gd name="connsiteX5" fmla="*/ 7345680 w 7345680"/>
              <a:gd name="connsiteY5" fmla="*/ 6907322 h 6907322"/>
              <a:gd name="connsiteX6" fmla="*/ 822371 w 7345680"/>
              <a:gd name="connsiteY6" fmla="*/ 6907322 h 6907322"/>
              <a:gd name="connsiteX7" fmla="*/ 766511 w 7345680"/>
              <a:gd name="connsiteY7" fmla="*/ 6829539 h 6907322"/>
              <a:gd name="connsiteX8" fmla="*/ 0 w 7345680"/>
              <a:gd name="connsiteY8" fmla="*/ 4344739 h 6907322"/>
              <a:gd name="connsiteX9" fmla="*/ 3366514 w 7345680"/>
              <a:gd name="connsiteY9" fmla="*/ 40446 h 690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45680" h="6907322">
                <a:moveTo>
                  <a:pt x="3543489" y="0"/>
                </a:moveTo>
                <a:lnTo>
                  <a:pt x="5432871" y="0"/>
                </a:lnTo>
                <a:lnTo>
                  <a:pt x="5609846" y="40446"/>
                </a:lnTo>
                <a:cubicBezTo>
                  <a:pt x="6255171" y="204854"/>
                  <a:pt x="6844336" y="507805"/>
                  <a:pt x="7343079" y="915371"/>
                </a:cubicBezTo>
                <a:lnTo>
                  <a:pt x="7345680" y="917602"/>
                </a:lnTo>
                <a:lnTo>
                  <a:pt x="7345680" y="6907322"/>
                </a:lnTo>
                <a:lnTo>
                  <a:pt x="822371" y="6907322"/>
                </a:lnTo>
                <a:lnTo>
                  <a:pt x="766511" y="6829539"/>
                </a:lnTo>
                <a:cubicBezTo>
                  <a:pt x="282576" y="6120238"/>
                  <a:pt x="0" y="5265165"/>
                  <a:pt x="0" y="4344739"/>
                </a:cubicBezTo>
                <a:cubicBezTo>
                  <a:pt x="0" y="2273781"/>
                  <a:pt x="1430540" y="533670"/>
                  <a:pt x="3366514" y="40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39787" y="504419"/>
            <a:ext cx="463718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8" name="Forma libre: Forma 17"/>
          <p:cNvSpPr/>
          <p:nvPr userDrawn="1"/>
        </p:nvSpPr>
        <p:spPr>
          <a:xfrm>
            <a:off x="5323076" y="314025"/>
            <a:ext cx="6868924" cy="6593297"/>
          </a:xfrm>
          <a:custGeom>
            <a:avLst/>
            <a:gdLst>
              <a:gd name="connsiteX0" fmla="*/ 4079984 w 6868924"/>
              <a:gd name="connsiteY0" fmla="*/ 0 h 6593297"/>
              <a:gd name="connsiteX1" fmla="*/ 6675233 w 6868924"/>
              <a:gd name="connsiteY1" fmla="*/ 931670 h 6593297"/>
              <a:gd name="connsiteX2" fmla="*/ 6868924 w 6868924"/>
              <a:gd name="connsiteY2" fmla="*/ 1107709 h 6593297"/>
              <a:gd name="connsiteX3" fmla="*/ 6868924 w 6868924"/>
              <a:gd name="connsiteY3" fmla="*/ 6593297 h 6593297"/>
              <a:gd name="connsiteX4" fmla="*/ 867282 w 6868924"/>
              <a:gd name="connsiteY4" fmla="*/ 6593297 h 6593297"/>
              <a:gd name="connsiteX5" fmla="*/ 810549 w 6868924"/>
              <a:gd name="connsiteY5" fmla="*/ 6521104 h 6593297"/>
              <a:gd name="connsiteX6" fmla="*/ 0 w 6868924"/>
              <a:gd name="connsiteY6" fmla="*/ 4079984 h 6593297"/>
              <a:gd name="connsiteX7" fmla="*/ 4079984 w 6868924"/>
              <a:gd name="connsiteY7" fmla="*/ 0 h 659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6593297">
                <a:moveTo>
                  <a:pt x="4079984" y="0"/>
                </a:moveTo>
                <a:cubicBezTo>
                  <a:pt x="5065808" y="0"/>
                  <a:pt x="5969971" y="349636"/>
                  <a:pt x="6675233" y="931670"/>
                </a:cubicBezTo>
                <a:lnTo>
                  <a:pt x="6868924" y="1107709"/>
                </a:lnTo>
                <a:lnTo>
                  <a:pt x="6868924" y="6593297"/>
                </a:lnTo>
                <a:lnTo>
                  <a:pt x="867282" y="6593297"/>
                </a:lnTo>
                <a:lnTo>
                  <a:pt x="810549" y="6521104"/>
                </a:lnTo>
                <a:cubicBezTo>
                  <a:pt x="301472" y="5840388"/>
                  <a:pt x="0" y="4995393"/>
                  <a:pt x="0" y="4079984"/>
                </a:cubicBezTo>
                <a:cubicBezTo>
                  <a:pt x="0" y="1826671"/>
                  <a:pt x="1826671" y="0"/>
                  <a:pt x="4079984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t" anchorCtr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2" name="Marcador de contenido 2"/>
          <p:cNvSpPr>
            <a:spLocks noGrp="1"/>
          </p:cNvSpPr>
          <p:nvPr>
            <p:ph idx="1" hasCustomPrompt="1"/>
          </p:nvPr>
        </p:nvSpPr>
        <p:spPr>
          <a:xfrm>
            <a:off x="6635592" y="1480710"/>
            <a:ext cx="5144928" cy="4698602"/>
          </a:xfrm>
        </p:spPr>
        <p:txBody>
          <a:bodyPr rtlCol="0" anchor="t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 smtClean="0"/>
              <a:t>Haga clic para modificar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3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 hasCustomPrompt="1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 hasCustomPrompt="1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 hasCustomPrompt="1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 hasCustomPrompt="1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 hasCustomPrompt="1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 hasCustomPrompt="1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 hasCustomPrompt="1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6" name="Forma libre: Forma 25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Título</a:t>
            </a:r>
            <a:endParaRPr lang="es-ES" noProof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3584448" y="4315968"/>
            <a:ext cx="5029200" cy="886968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GB" sz="1800" b="1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 algn="ctr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20" name="Marcador de texto 19"/>
          <p:cNvSpPr>
            <a:spLocks noGrp="1"/>
          </p:cNvSpPr>
          <p:nvPr>
            <p:ph type="body" sz="quarter" idx="13" hasCustomPrompt="1"/>
          </p:nvPr>
        </p:nvSpPr>
        <p:spPr>
          <a:xfrm>
            <a:off x="4641140" y="5795479"/>
            <a:ext cx="2915816" cy="258532"/>
          </a:xfrm>
        </p:spPr>
        <p:txBody>
          <a:bodyPr vert="horz" wrap="square" lIns="91440" tIns="45720" rIns="91440" bIns="45720" rtlCol="0" anchor="ctr" anchorCtr="1">
            <a:spAutoFit/>
          </a:bodyPr>
          <a:lstStyle>
            <a:lvl1pPr marL="0" indent="0">
              <a:buNone/>
              <a:defRPr lang="en-US" sz="1200" b="0" spc="3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228600" lvl="0" indent="-228600" algn="ctr" rtl="0"/>
            <a:r>
              <a:rPr lang="es-ES" noProof="0"/>
              <a:t>Fecha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7" name="Forma libre: Forma 26"/>
          <p:cNvSpPr/>
          <p:nvPr/>
        </p:nvSpPr>
        <p:spPr>
          <a:xfrm>
            <a:off x="5323076" y="997893"/>
            <a:ext cx="6868924" cy="5860108"/>
          </a:xfrm>
          <a:custGeom>
            <a:avLst/>
            <a:gdLst>
              <a:gd name="connsiteX0" fmla="*/ 3874977 w 6868924"/>
              <a:gd name="connsiteY0" fmla="*/ 0 h 5860108"/>
              <a:gd name="connsiteX1" fmla="*/ 6865098 w 6868924"/>
              <a:gd name="connsiteY1" fmla="*/ 1410132 h 5860108"/>
              <a:gd name="connsiteX2" fmla="*/ 6868924 w 6868924"/>
              <a:gd name="connsiteY2" fmla="*/ 1415249 h 5860108"/>
              <a:gd name="connsiteX3" fmla="*/ 6868924 w 6868924"/>
              <a:gd name="connsiteY3" fmla="*/ 5860108 h 5860108"/>
              <a:gd name="connsiteX4" fmla="*/ 551579 w 6868924"/>
              <a:gd name="connsiteY4" fmla="*/ 5860108 h 5860108"/>
              <a:gd name="connsiteX5" fmla="*/ 467689 w 6868924"/>
              <a:gd name="connsiteY5" fmla="*/ 5722022 h 5860108"/>
              <a:gd name="connsiteX6" fmla="*/ 0 w 6868924"/>
              <a:gd name="connsiteY6" fmla="*/ 3874977 h 5860108"/>
              <a:gd name="connsiteX7" fmla="*/ 3874977 w 6868924"/>
              <a:gd name="connsiteY7" fmla="*/ 0 h 586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5860108">
                <a:moveTo>
                  <a:pt x="3874977" y="0"/>
                </a:moveTo>
                <a:cubicBezTo>
                  <a:pt x="5078778" y="0"/>
                  <a:pt x="6154370" y="548929"/>
                  <a:pt x="6865098" y="1410132"/>
                </a:cubicBezTo>
                <a:lnTo>
                  <a:pt x="6868924" y="1415249"/>
                </a:lnTo>
                <a:lnTo>
                  <a:pt x="6868924" y="5860108"/>
                </a:lnTo>
                <a:lnTo>
                  <a:pt x="551579" y="5860108"/>
                </a:lnTo>
                <a:lnTo>
                  <a:pt x="467689" y="5722022"/>
                </a:lnTo>
                <a:cubicBezTo>
                  <a:pt x="169423" y="5172963"/>
                  <a:pt x="0" y="4543756"/>
                  <a:pt x="0" y="3874977"/>
                </a:cubicBezTo>
                <a:cubicBezTo>
                  <a:pt x="0" y="1734886"/>
                  <a:pt x="1734886" y="0"/>
                  <a:pt x="3874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Marcador de posición de imagen 18"/>
          <p:cNvSpPr>
            <a:spLocks noGrp="1"/>
          </p:cNvSpPr>
          <p:nvPr>
            <p:ph type="pic" idx="1"/>
          </p:nvPr>
        </p:nvSpPr>
        <p:spPr>
          <a:xfrm>
            <a:off x="5576326" y="1251145"/>
            <a:ext cx="6615674" cy="5596389"/>
          </a:xfrm>
          <a:custGeom>
            <a:avLst/>
            <a:gdLst>
              <a:gd name="connsiteX0" fmla="*/ 3621727 w 6615674"/>
              <a:gd name="connsiteY0" fmla="*/ 0 h 5596389"/>
              <a:gd name="connsiteX1" fmla="*/ 6416428 w 6615674"/>
              <a:gd name="connsiteY1" fmla="*/ 1317972 h 5596389"/>
              <a:gd name="connsiteX2" fmla="*/ 6615674 w 6615674"/>
              <a:gd name="connsiteY2" fmla="*/ 1584421 h 5596389"/>
              <a:gd name="connsiteX3" fmla="*/ 6615674 w 6615674"/>
              <a:gd name="connsiteY3" fmla="*/ 5596389 h 5596389"/>
              <a:gd name="connsiteX4" fmla="*/ 587989 w 6615674"/>
              <a:gd name="connsiteY4" fmla="*/ 5596389 h 5596389"/>
              <a:gd name="connsiteX5" fmla="*/ 437123 w 6615674"/>
              <a:gd name="connsiteY5" fmla="*/ 5348058 h 5596389"/>
              <a:gd name="connsiteX6" fmla="*/ 0 w 6615674"/>
              <a:gd name="connsiteY6" fmla="*/ 3621727 h 5596389"/>
              <a:gd name="connsiteX7" fmla="*/ 3621727 w 6615674"/>
              <a:gd name="connsiteY7" fmla="*/ 0 h 5596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15674" h="5596389">
                <a:moveTo>
                  <a:pt x="3621727" y="0"/>
                </a:moveTo>
                <a:cubicBezTo>
                  <a:pt x="4746854" y="0"/>
                  <a:pt x="5752150" y="513054"/>
                  <a:pt x="6416428" y="1317972"/>
                </a:cubicBezTo>
                <a:lnTo>
                  <a:pt x="6615674" y="1584421"/>
                </a:lnTo>
                <a:lnTo>
                  <a:pt x="6615674" y="5596389"/>
                </a:lnTo>
                <a:lnTo>
                  <a:pt x="587989" y="5596389"/>
                </a:lnTo>
                <a:lnTo>
                  <a:pt x="437123" y="5348058"/>
                </a:lnTo>
                <a:cubicBezTo>
                  <a:pt x="158350" y="4834883"/>
                  <a:pt x="0" y="4246798"/>
                  <a:pt x="0" y="3621727"/>
                </a:cubicBezTo>
                <a:cubicBezTo>
                  <a:pt x="0" y="1621502"/>
                  <a:pt x="1621502" y="0"/>
                  <a:pt x="3621727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ctr" anchorCtr="1">
            <a:noAutofit/>
          </a:bodyPr>
          <a:lstStyle>
            <a:lvl1pPr>
              <a:defRPr lang="en-US" sz="1600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40079" y="504419"/>
            <a:ext cx="5144927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7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640080" y="2489548"/>
            <a:ext cx="4131946" cy="3379439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dos conteni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8" name="Forma libre: Forma 37"/>
          <p:cNvSpPr/>
          <p:nvPr userDrawn="1"/>
        </p:nvSpPr>
        <p:spPr>
          <a:xfrm>
            <a:off x="-1" y="1"/>
            <a:ext cx="4779964" cy="6413064"/>
          </a:xfrm>
          <a:custGeom>
            <a:avLst/>
            <a:gdLst>
              <a:gd name="connsiteX0" fmla="*/ 0 w 4779964"/>
              <a:gd name="connsiteY0" fmla="*/ 0 h 6413064"/>
              <a:gd name="connsiteX1" fmla="*/ 3376101 w 4779964"/>
              <a:gd name="connsiteY1" fmla="*/ 0 h 6413064"/>
              <a:gd name="connsiteX2" fmla="*/ 3478395 w 4779964"/>
              <a:gd name="connsiteY2" fmla="*/ 76494 h 6413064"/>
              <a:gd name="connsiteX3" fmla="*/ 4779964 w 4779964"/>
              <a:gd name="connsiteY3" fmla="*/ 2836412 h 6413064"/>
              <a:gd name="connsiteX4" fmla="*/ 1203312 w 4779964"/>
              <a:gd name="connsiteY4" fmla="*/ 6413064 h 6413064"/>
              <a:gd name="connsiteX5" fmla="*/ 139725 w 4779964"/>
              <a:gd name="connsiteY5" fmla="*/ 6252265 h 6413064"/>
              <a:gd name="connsiteX6" fmla="*/ 0 w 4779964"/>
              <a:gd name="connsiteY6" fmla="*/ 6204987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4" h="6413064">
                <a:moveTo>
                  <a:pt x="0" y="0"/>
                </a:moveTo>
                <a:lnTo>
                  <a:pt x="3376101" y="0"/>
                </a:lnTo>
                <a:lnTo>
                  <a:pt x="3478395" y="76494"/>
                </a:lnTo>
                <a:cubicBezTo>
                  <a:pt x="4273296" y="732504"/>
                  <a:pt x="4779964" y="1725289"/>
                  <a:pt x="4779964" y="2836412"/>
                </a:cubicBezTo>
                <a:cubicBezTo>
                  <a:pt x="4779964" y="4811742"/>
                  <a:pt x="3178642" y="6413064"/>
                  <a:pt x="1203312" y="6413064"/>
                </a:cubicBezTo>
                <a:cubicBezTo>
                  <a:pt x="832938" y="6413064"/>
                  <a:pt x="475712" y="6356768"/>
                  <a:pt x="139725" y="6252265"/>
                </a:cubicBezTo>
                <a:lnTo>
                  <a:pt x="0" y="6204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Marcador de posición de imagen 39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1" y="2"/>
            <a:ext cx="4546212" cy="6179311"/>
          </a:xfrm>
          <a:custGeom>
            <a:avLst/>
            <a:gdLst>
              <a:gd name="connsiteX0" fmla="*/ 0 w 4546212"/>
              <a:gd name="connsiteY0" fmla="*/ 0 h 6179311"/>
              <a:gd name="connsiteX1" fmla="*/ 2966308 w 4546212"/>
              <a:gd name="connsiteY1" fmla="*/ 0 h 6179311"/>
              <a:gd name="connsiteX2" fmla="*/ 3072360 w 4546212"/>
              <a:gd name="connsiteY2" fmla="*/ 64428 h 6179311"/>
              <a:gd name="connsiteX3" fmla="*/ 4546212 w 4546212"/>
              <a:gd name="connsiteY3" fmla="*/ 2836412 h 6179311"/>
              <a:gd name="connsiteX4" fmla="*/ 1203313 w 4546212"/>
              <a:gd name="connsiteY4" fmla="*/ 6179311 h 6179311"/>
              <a:gd name="connsiteX5" fmla="*/ 53912 w 4546212"/>
              <a:gd name="connsiteY5" fmla="*/ 5976465 h 6179311"/>
              <a:gd name="connsiteX6" fmla="*/ 0 w 4546212"/>
              <a:gd name="connsiteY6" fmla="*/ 5955208 h 617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2" h="6179311">
                <a:moveTo>
                  <a:pt x="0" y="0"/>
                </a:moveTo>
                <a:lnTo>
                  <a:pt x="2966308" y="0"/>
                </a:lnTo>
                <a:lnTo>
                  <a:pt x="3072360" y="64428"/>
                </a:lnTo>
                <a:cubicBezTo>
                  <a:pt x="3961577" y="665171"/>
                  <a:pt x="4546212" y="1682517"/>
                  <a:pt x="4546212" y="2836412"/>
                </a:cubicBezTo>
                <a:cubicBezTo>
                  <a:pt x="4546212" y="4682644"/>
                  <a:pt x="3049545" y="6179311"/>
                  <a:pt x="1203313" y="6179311"/>
                </a:cubicBezTo>
                <a:cubicBezTo>
                  <a:pt x="799450" y="6179311"/>
                  <a:pt x="412314" y="6107693"/>
                  <a:pt x="53912" y="5976465"/>
                </a:cubicBezTo>
                <a:lnTo>
                  <a:pt x="0" y="5955208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Marcador de texto 18"/>
          <p:cNvSpPr>
            <a:spLocks noGrp="1"/>
          </p:cNvSpPr>
          <p:nvPr>
            <p:ph type="body" sz="quarter" idx="20"/>
          </p:nvPr>
        </p:nvSpPr>
        <p:spPr>
          <a:xfrm>
            <a:off x="5215796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9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8602972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cxnSp>
        <p:nvCxnSpPr>
          <p:cNvPr id="30" name="Conector recto 29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dos contenido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Forma libre: Forma 39"/>
          <p:cNvSpPr/>
          <p:nvPr/>
        </p:nvSpPr>
        <p:spPr>
          <a:xfrm>
            <a:off x="1" y="1"/>
            <a:ext cx="4779963" cy="6413064"/>
          </a:xfrm>
          <a:custGeom>
            <a:avLst/>
            <a:gdLst>
              <a:gd name="connsiteX0" fmla="*/ 0 w 4779963"/>
              <a:gd name="connsiteY0" fmla="*/ 0 h 6413064"/>
              <a:gd name="connsiteX1" fmla="*/ 3376100 w 4779963"/>
              <a:gd name="connsiteY1" fmla="*/ 0 h 6413064"/>
              <a:gd name="connsiteX2" fmla="*/ 3478394 w 4779963"/>
              <a:gd name="connsiteY2" fmla="*/ 76494 h 6413064"/>
              <a:gd name="connsiteX3" fmla="*/ 4779963 w 4779963"/>
              <a:gd name="connsiteY3" fmla="*/ 2836412 h 6413064"/>
              <a:gd name="connsiteX4" fmla="*/ 1203311 w 4779963"/>
              <a:gd name="connsiteY4" fmla="*/ 6413064 h 6413064"/>
              <a:gd name="connsiteX5" fmla="*/ 139724 w 4779963"/>
              <a:gd name="connsiteY5" fmla="*/ 6252265 h 6413064"/>
              <a:gd name="connsiteX6" fmla="*/ 0 w 4779963"/>
              <a:gd name="connsiteY6" fmla="*/ 6201125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3" h="6413064">
                <a:moveTo>
                  <a:pt x="0" y="0"/>
                </a:moveTo>
                <a:lnTo>
                  <a:pt x="3376100" y="0"/>
                </a:lnTo>
                <a:lnTo>
                  <a:pt x="3478394" y="76494"/>
                </a:lnTo>
                <a:cubicBezTo>
                  <a:pt x="4273295" y="732504"/>
                  <a:pt x="4779963" y="1725289"/>
                  <a:pt x="4779963" y="2836412"/>
                </a:cubicBezTo>
                <a:cubicBezTo>
                  <a:pt x="4779963" y="4811742"/>
                  <a:pt x="3178641" y="6413064"/>
                  <a:pt x="1203311" y="6413064"/>
                </a:cubicBezTo>
                <a:cubicBezTo>
                  <a:pt x="832937" y="6413064"/>
                  <a:pt x="475711" y="6356768"/>
                  <a:pt x="139724" y="6252265"/>
                </a:cubicBezTo>
                <a:lnTo>
                  <a:pt x="0" y="6201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2" name="Marcador de posición de imagen 4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2" y="1"/>
            <a:ext cx="4546213" cy="6179312"/>
          </a:xfrm>
          <a:custGeom>
            <a:avLst/>
            <a:gdLst>
              <a:gd name="connsiteX0" fmla="*/ 0 w 4546213"/>
              <a:gd name="connsiteY0" fmla="*/ 0 h 6179312"/>
              <a:gd name="connsiteX1" fmla="*/ 2966307 w 4546213"/>
              <a:gd name="connsiteY1" fmla="*/ 0 h 6179312"/>
              <a:gd name="connsiteX2" fmla="*/ 3072361 w 4546213"/>
              <a:gd name="connsiteY2" fmla="*/ 64429 h 6179312"/>
              <a:gd name="connsiteX3" fmla="*/ 4546213 w 4546213"/>
              <a:gd name="connsiteY3" fmla="*/ 2836413 h 6179312"/>
              <a:gd name="connsiteX4" fmla="*/ 1203314 w 4546213"/>
              <a:gd name="connsiteY4" fmla="*/ 6179312 h 6179312"/>
              <a:gd name="connsiteX5" fmla="*/ 209238 w 4546213"/>
              <a:gd name="connsiteY5" fmla="*/ 6029022 h 6179312"/>
              <a:gd name="connsiteX6" fmla="*/ 0 w 4546213"/>
              <a:gd name="connsiteY6" fmla="*/ 5952440 h 617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3" h="6179312">
                <a:moveTo>
                  <a:pt x="0" y="0"/>
                </a:moveTo>
                <a:lnTo>
                  <a:pt x="2966307" y="0"/>
                </a:lnTo>
                <a:lnTo>
                  <a:pt x="3072361" y="64429"/>
                </a:lnTo>
                <a:cubicBezTo>
                  <a:pt x="3961578" y="665172"/>
                  <a:pt x="4546213" y="1682518"/>
                  <a:pt x="4546213" y="2836413"/>
                </a:cubicBezTo>
                <a:cubicBezTo>
                  <a:pt x="4546213" y="4682645"/>
                  <a:pt x="3049546" y="6179312"/>
                  <a:pt x="1203314" y="6179312"/>
                </a:cubicBezTo>
                <a:cubicBezTo>
                  <a:pt x="857146" y="6179312"/>
                  <a:pt x="523266" y="6126695"/>
                  <a:pt x="209238" y="6029022"/>
                </a:cubicBezTo>
                <a:lnTo>
                  <a:pt x="0" y="5952440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Marcador de texto 18"/>
          <p:cNvSpPr>
            <a:spLocks noGrp="1"/>
          </p:cNvSpPr>
          <p:nvPr>
            <p:ph type="body" sz="quarter" idx="20"/>
          </p:nvPr>
        </p:nvSpPr>
        <p:spPr>
          <a:xfrm>
            <a:off x="5215796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9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8602972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8" name="Forma libre: Forma 37"/>
          <p:cNvSpPr/>
          <p:nvPr userDrawn="1"/>
        </p:nvSpPr>
        <p:spPr>
          <a:xfrm>
            <a:off x="-1" y="1"/>
            <a:ext cx="4779964" cy="6413064"/>
          </a:xfrm>
          <a:custGeom>
            <a:avLst/>
            <a:gdLst>
              <a:gd name="connsiteX0" fmla="*/ 0 w 4779964"/>
              <a:gd name="connsiteY0" fmla="*/ 0 h 6413064"/>
              <a:gd name="connsiteX1" fmla="*/ 3376101 w 4779964"/>
              <a:gd name="connsiteY1" fmla="*/ 0 h 6413064"/>
              <a:gd name="connsiteX2" fmla="*/ 3478395 w 4779964"/>
              <a:gd name="connsiteY2" fmla="*/ 76494 h 6413064"/>
              <a:gd name="connsiteX3" fmla="*/ 4779964 w 4779964"/>
              <a:gd name="connsiteY3" fmla="*/ 2836412 h 6413064"/>
              <a:gd name="connsiteX4" fmla="*/ 1203312 w 4779964"/>
              <a:gd name="connsiteY4" fmla="*/ 6413064 h 6413064"/>
              <a:gd name="connsiteX5" fmla="*/ 139725 w 4779964"/>
              <a:gd name="connsiteY5" fmla="*/ 6252265 h 6413064"/>
              <a:gd name="connsiteX6" fmla="*/ 0 w 4779964"/>
              <a:gd name="connsiteY6" fmla="*/ 6204987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4" h="6413064">
                <a:moveTo>
                  <a:pt x="0" y="0"/>
                </a:moveTo>
                <a:lnTo>
                  <a:pt x="3376101" y="0"/>
                </a:lnTo>
                <a:lnTo>
                  <a:pt x="3478395" y="76494"/>
                </a:lnTo>
                <a:cubicBezTo>
                  <a:pt x="4273296" y="732504"/>
                  <a:pt x="4779964" y="1725289"/>
                  <a:pt x="4779964" y="2836412"/>
                </a:cubicBezTo>
                <a:cubicBezTo>
                  <a:pt x="4779964" y="4811742"/>
                  <a:pt x="3178642" y="6413064"/>
                  <a:pt x="1203312" y="6413064"/>
                </a:cubicBezTo>
                <a:cubicBezTo>
                  <a:pt x="832938" y="6413064"/>
                  <a:pt x="475712" y="6356768"/>
                  <a:pt x="139725" y="6252265"/>
                </a:cubicBezTo>
                <a:lnTo>
                  <a:pt x="0" y="6204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Marcador de posición de imagen 39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1" y="2"/>
            <a:ext cx="4546212" cy="6179311"/>
          </a:xfrm>
          <a:custGeom>
            <a:avLst/>
            <a:gdLst>
              <a:gd name="connsiteX0" fmla="*/ 0 w 4546212"/>
              <a:gd name="connsiteY0" fmla="*/ 0 h 6179311"/>
              <a:gd name="connsiteX1" fmla="*/ 2966308 w 4546212"/>
              <a:gd name="connsiteY1" fmla="*/ 0 h 6179311"/>
              <a:gd name="connsiteX2" fmla="*/ 3072360 w 4546212"/>
              <a:gd name="connsiteY2" fmla="*/ 64428 h 6179311"/>
              <a:gd name="connsiteX3" fmla="*/ 4546212 w 4546212"/>
              <a:gd name="connsiteY3" fmla="*/ 2836412 h 6179311"/>
              <a:gd name="connsiteX4" fmla="*/ 1203313 w 4546212"/>
              <a:gd name="connsiteY4" fmla="*/ 6179311 h 6179311"/>
              <a:gd name="connsiteX5" fmla="*/ 53912 w 4546212"/>
              <a:gd name="connsiteY5" fmla="*/ 5976465 h 6179311"/>
              <a:gd name="connsiteX6" fmla="*/ 0 w 4546212"/>
              <a:gd name="connsiteY6" fmla="*/ 5955208 h 617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2" h="6179311">
                <a:moveTo>
                  <a:pt x="0" y="0"/>
                </a:moveTo>
                <a:lnTo>
                  <a:pt x="2966308" y="0"/>
                </a:lnTo>
                <a:lnTo>
                  <a:pt x="3072360" y="64428"/>
                </a:lnTo>
                <a:cubicBezTo>
                  <a:pt x="3961577" y="665171"/>
                  <a:pt x="4546212" y="1682517"/>
                  <a:pt x="4546212" y="2836412"/>
                </a:cubicBezTo>
                <a:cubicBezTo>
                  <a:pt x="4546212" y="4682644"/>
                  <a:pt x="3049545" y="6179311"/>
                  <a:pt x="1203313" y="6179311"/>
                </a:cubicBezTo>
                <a:cubicBezTo>
                  <a:pt x="799450" y="6179311"/>
                  <a:pt x="412314" y="6107693"/>
                  <a:pt x="53912" y="5976465"/>
                </a:cubicBezTo>
                <a:lnTo>
                  <a:pt x="0" y="5955208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0" name="Conector recto 29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1500">
                <a:srgbClr val="FFFFFF">
                  <a:alpha val="70000"/>
                </a:srgbClr>
              </a:gs>
              <a:gs pos="83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6493691" y="106341"/>
            <a:ext cx="5641826" cy="5641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06226" y="318876"/>
            <a:ext cx="5221224" cy="5221224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640079" y="504419"/>
            <a:ext cx="591009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 userDrawn="1">
            <p:ph type="body" sz="quarter" idx="15"/>
          </p:nvPr>
        </p:nvSpPr>
        <p:spPr>
          <a:xfrm>
            <a:off x="640080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3727393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8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9" name="Conector recto 28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 flipV="1"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6493691" y="106341"/>
            <a:ext cx="5641826" cy="5641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06226" y="318876"/>
            <a:ext cx="5221224" cy="5221224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640079" y="504419"/>
            <a:ext cx="591009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 userDrawn="1">
            <p:ph type="body" sz="quarter" idx="15"/>
          </p:nvPr>
        </p:nvSpPr>
        <p:spPr>
          <a:xfrm>
            <a:off x="640080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3727393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2" name="Conector recto 21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17" name="Elipse 16"/>
          <p:cNvSpPr/>
          <p:nvPr/>
        </p:nvSpPr>
        <p:spPr>
          <a:xfrm>
            <a:off x="6511925" y="131762"/>
            <a:ext cx="5416549" cy="54165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15973" y="335810"/>
            <a:ext cx="5010912" cy="5010912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 con imagen ro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accent3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17" name="Elipse 16"/>
          <p:cNvSpPr/>
          <p:nvPr/>
        </p:nvSpPr>
        <p:spPr>
          <a:xfrm>
            <a:off x="6511925" y="131762"/>
            <a:ext cx="5416549" cy="5416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15973" y="335810"/>
            <a:ext cx="5010912" cy="5010912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79" y="500492"/>
            <a:ext cx="10980413" cy="493421"/>
          </a:xfrm>
        </p:spPr>
        <p:txBody>
          <a:bodyPr rtlCol="0"/>
          <a:lstStyle/>
          <a:p>
            <a:pPr rtl="0"/>
            <a:r>
              <a:rPr lang="es-ES" noProof="0" smtClean="0"/>
              <a:t>Haga clic para modificar el estilo de título del patrón</a:t>
            </a:r>
            <a:endParaRPr lang="es-ES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ro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Forma libre: Forma 21"/>
          <p:cNvSpPr/>
          <p:nvPr userDrawn="1"/>
        </p:nvSpPr>
        <p:spPr>
          <a:xfrm rot="19800000">
            <a:off x="-1368850" y="-967093"/>
            <a:ext cx="8283042" cy="3255962"/>
          </a:xfrm>
          <a:custGeom>
            <a:avLst/>
            <a:gdLst>
              <a:gd name="connsiteX0" fmla="*/ 8159309 w 8283042"/>
              <a:gd name="connsiteY0" fmla="*/ 3184525 h 3255962"/>
              <a:gd name="connsiteX1" fmla="*/ 8283042 w 8283042"/>
              <a:gd name="connsiteY1" fmla="*/ 3255962 h 3255962"/>
              <a:gd name="connsiteX2" fmla="*/ 0 w 8283042"/>
              <a:gd name="connsiteY2" fmla="*/ 3255962 h 3255962"/>
              <a:gd name="connsiteX3" fmla="*/ 41244 w 8283042"/>
              <a:gd name="connsiteY3" fmla="*/ 3184525 h 3255962"/>
              <a:gd name="connsiteX4" fmla="*/ 7284932 w 8283042"/>
              <a:gd name="connsiteY4" fmla="*/ 2679703 h 3255962"/>
              <a:gd name="connsiteX5" fmla="*/ 7408664 w 8283042"/>
              <a:gd name="connsiteY5" fmla="*/ 2751140 h 3255962"/>
              <a:gd name="connsiteX6" fmla="*/ 291459 w 8283042"/>
              <a:gd name="connsiteY6" fmla="*/ 2751140 h 3255962"/>
              <a:gd name="connsiteX7" fmla="*/ 332703 w 8283042"/>
              <a:gd name="connsiteY7" fmla="*/ 2679703 h 3255962"/>
              <a:gd name="connsiteX8" fmla="*/ 6121836 w 8283042"/>
              <a:gd name="connsiteY8" fmla="*/ 2008189 h 3255962"/>
              <a:gd name="connsiteX9" fmla="*/ 720402 w 8283042"/>
              <a:gd name="connsiteY9" fmla="*/ 2008189 h 3255962"/>
              <a:gd name="connsiteX10" fmla="*/ 1123681 w 8283042"/>
              <a:gd name="connsiteY10" fmla="*/ 1309689 h 3255962"/>
              <a:gd name="connsiteX11" fmla="*/ 4911998 w 8283042"/>
              <a:gd name="connsiteY11" fmla="*/ 1309689 h 3255962"/>
              <a:gd name="connsiteX12" fmla="*/ 4716772 w 8283042"/>
              <a:gd name="connsiteY12" fmla="*/ 1196975 h 3255962"/>
              <a:gd name="connsiteX13" fmla="*/ 1188756 w 8283042"/>
              <a:gd name="connsiteY13" fmla="*/ 1196976 h 3255962"/>
              <a:gd name="connsiteX14" fmla="*/ 1879830 w 8283042"/>
              <a:gd name="connsiteY14" fmla="*/ 0 h 3255962"/>
              <a:gd name="connsiteX15" fmla="*/ 2643550 w 8283042"/>
              <a:gd name="connsiteY15" fmla="*/ 0 h 3255962"/>
              <a:gd name="connsiteX16" fmla="*/ 6462789 w 8283042"/>
              <a:gd name="connsiteY16" fmla="*/ 2205038 h 3255962"/>
              <a:gd name="connsiteX17" fmla="*/ 6897231 w 8283042"/>
              <a:gd name="connsiteY17" fmla="*/ 2455864 h 3255962"/>
              <a:gd name="connsiteX18" fmla="*/ 461936 w 8283042"/>
              <a:gd name="connsiteY18" fmla="*/ 2455864 h 3255962"/>
              <a:gd name="connsiteX19" fmla="*/ 606750 w 8283042"/>
              <a:gd name="connsiteY19" fmla="*/ 2205039 h 325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283042" h="3255962">
                <a:moveTo>
                  <a:pt x="8159309" y="3184525"/>
                </a:moveTo>
                <a:lnTo>
                  <a:pt x="8283042" y="3255962"/>
                </a:lnTo>
                <a:lnTo>
                  <a:pt x="0" y="3255962"/>
                </a:lnTo>
                <a:lnTo>
                  <a:pt x="41244" y="3184525"/>
                </a:lnTo>
                <a:close/>
                <a:moveTo>
                  <a:pt x="7284932" y="2679703"/>
                </a:moveTo>
                <a:lnTo>
                  <a:pt x="7408664" y="2751140"/>
                </a:lnTo>
                <a:lnTo>
                  <a:pt x="291459" y="2751140"/>
                </a:lnTo>
                <a:lnTo>
                  <a:pt x="332703" y="2679703"/>
                </a:lnTo>
                <a:close/>
                <a:moveTo>
                  <a:pt x="6121836" y="2008189"/>
                </a:moveTo>
                <a:lnTo>
                  <a:pt x="720402" y="2008189"/>
                </a:lnTo>
                <a:lnTo>
                  <a:pt x="1123681" y="1309689"/>
                </a:lnTo>
                <a:lnTo>
                  <a:pt x="4911998" y="1309689"/>
                </a:lnTo>
                <a:close/>
                <a:moveTo>
                  <a:pt x="4716772" y="1196975"/>
                </a:moveTo>
                <a:lnTo>
                  <a:pt x="1188756" y="1196976"/>
                </a:lnTo>
                <a:lnTo>
                  <a:pt x="1879830" y="0"/>
                </a:lnTo>
                <a:lnTo>
                  <a:pt x="2643550" y="0"/>
                </a:lnTo>
                <a:close/>
                <a:moveTo>
                  <a:pt x="6462789" y="2205038"/>
                </a:moveTo>
                <a:lnTo>
                  <a:pt x="6897231" y="2455864"/>
                </a:lnTo>
                <a:lnTo>
                  <a:pt x="461936" y="2455864"/>
                </a:lnTo>
                <a:lnTo>
                  <a:pt x="606750" y="220503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5124562" y="2409371"/>
            <a:ext cx="6354526" cy="3577863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3200" b="1" spc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17" name="Elipse 16"/>
          <p:cNvSpPr/>
          <p:nvPr userDrawn="1"/>
        </p:nvSpPr>
        <p:spPr>
          <a:xfrm>
            <a:off x="424005" y="1400629"/>
            <a:ext cx="3698738" cy="36987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62502" y="1539126"/>
            <a:ext cx="3421745" cy="3421745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4411650" y="1923750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marR="0" lvl="0" indent="-91440" algn="ctr" defTabSz="684530" rtl="0" eaLnBrk="1" fontAlgn="base" latinLnBrk="0" hangingPunct="1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Clr>
                <a:srgbClr val="44546A"/>
              </a:buClr>
              <a:buSzPct val="90000"/>
              <a:buFont typeface="Arial" panose="020B0604020202020204" pitchFamily="34" charset="0"/>
              <a:buNone/>
              <a:defRPr/>
            </a:pPr>
            <a:r>
              <a:rPr kumimoji="0" lang="es-ES" sz="9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MS PGothic" panose="020B0600070205080204" charset="-128"/>
              </a:rPr>
              <a:t>“</a:t>
            </a:r>
            <a:endParaRPr kumimoji="0" lang="es-ES" sz="9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MS PGothic" panose="020B0600070205080204" charset="-128"/>
            </a:endParaRPr>
          </a:p>
        </p:txBody>
      </p:sp>
      <p:sp>
        <p:nvSpPr>
          <p:cNvPr id="24" name="Elipse 23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7" name="Conector recto 26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rcador de texto 2"/>
          <p:cNvSpPr txBox="1"/>
          <p:nvPr userDrawn="1"/>
        </p:nvSpPr>
        <p:spPr bwMode="auto">
          <a:xfrm>
            <a:off x="11348306" y="5154273"/>
            <a:ext cx="800100" cy="1198025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marR="0" lvl="0" indent="-91440" algn="ctr" defTabSz="684530" rtl="0" eaLnBrk="1" fontAlgn="base" latinLnBrk="0" hangingPunct="1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Clr>
                <a:srgbClr val="44546A"/>
              </a:buClr>
              <a:buSzPct val="90000"/>
              <a:buFont typeface="Arial" panose="020B0604020202020204" pitchFamily="34" charset="0"/>
              <a:buNone/>
              <a:defRPr/>
            </a:pPr>
            <a:r>
              <a:rPr kumimoji="0" lang="es-ES" sz="9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MS PGothic" panose="020B0600070205080204" charset="-128"/>
              </a:rPr>
              <a:t>”</a:t>
            </a:r>
            <a:endParaRPr kumimoji="0" lang="es-ES" sz="9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MS PGothic" panose="020B0600070205080204" charset="-128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Forma libre: Forma 21"/>
          <p:cNvSpPr/>
          <p:nvPr userDrawn="1"/>
        </p:nvSpPr>
        <p:spPr>
          <a:xfrm rot="19800000">
            <a:off x="-1368850" y="-967093"/>
            <a:ext cx="8283042" cy="3255962"/>
          </a:xfrm>
          <a:custGeom>
            <a:avLst/>
            <a:gdLst>
              <a:gd name="connsiteX0" fmla="*/ 8159309 w 8283042"/>
              <a:gd name="connsiteY0" fmla="*/ 3184525 h 3255962"/>
              <a:gd name="connsiteX1" fmla="*/ 8283042 w 8283042"/>
              <a:gd name="connsiteY1" fmla="*/ 3255962 h 3255962"/>
              <a:gd name="connsiteX2" fmla="*/ 0 w 8283042"/>
              <a:gd name="connsiteY2" fmla="*/ 3255962 h 3255962"/>
              <a:gd name="connsiteX3" fmla="*/ 41244 w 8283042"/>
              <a:gd name="connsiteY3" fmla="*/ 3184525 h 3255962"/>
              <a:gd name="connsiteX4" fmla="*/ 7284932 w 8283042"/>
              <a:gd name="connsiteY4" fmla="*/ 2679703 h 3255962"/>
              <a:gd name="connsiteX5" fmla="*/ 7408664 w 8283042"/>
              <a:gd name="connsiteY5" fmla="*/ 2751140 h 3255962"/>
              <a:gd name="connsiteX6" fmla="*/ 291459 w 8283042"/>
              <a:gd name="connsiteY6" fmla="*/ 2751140 h 3255962"/>
              <a:gd name="connsiteX7" fmla="*/ 332703 w 8283042"/>
              <a:gd name="connsiteY7" fmla="*/ 2679703 h 3255962"/>
              <a:gd name="connsiteX8" fmla="*/ 6121836 w 8283042"/>
              <a:gd name="connsiteY8" fmla="*/ 2008189 h 3255962"/>
              <a:gd name="connsiteX9" fmla="*/ 720402 w 8283042"/>
              <a:gd name="connsiteY9" fmla="*/ 2008189 h 3255962"/>
              <a:gd name="connsiteX10" fmla="*/ 1123681 w 8283042"/>
              <a:gd name="connsiteY10" fmla="*/ 1309689 h 3255962"/>
              <a:gd name="connsiteX11" fmla="*/ 4911998 w 8283042"/>
              <a:gd name="connsiteY11" fmla="*/ 1309689 h 3255962"/>
              <a:gd name="connsiteX12" fmla="*/ 4716772 w 8283042"/>
              <a:gd name="connsiteY12" fmla="*/ 1196975 h 3255962"/>
              <a:gd name="connsiteX13" fmla="*/ 1188756 w 8283042"/>
              <a:gd name="connsiteY13" fmla="*/ 1196976 h 3255962"/>
              <a:gd name="connsiteX14" fmla="*/ 1879830 w 8283042"/>
              <a:gd name="connsiteY14" fmla="*/ 0 h 3255962"/>
              <a:gd name="connsiteX15" fmla="*/ 2643550 w 8283042"/>
              <a:gd name="connsiteY15" fmla="*/ 0 h 3255962"/>
              <a:gd name="connsiteX16" fmla="*/ 6462789 w 8283042"/>
              <a:gd name="connsiteY16" fmla="*/ 2205038 h 3255962"/>
              <a:gd name="connsiteX17" fmla="*/ 6897231 w 8283042"/>
              <a:gd name="connsiteY17" fmla="*/ 2455864 h 3255962"/>
              <a:gd name="connsiteX18" fmla="*/ 461936 w 8283042"/>
              <a:gd name="connsiteY18" fmla="*/ 2455864 h 3255962"/>
              <a:gd name="connsiteX19" fmla="*/ 606750 w 8283042"/>
              <a:gd name="connsiteY19" fmla="*/ 2205039 h 325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283042" h="3255962">
                <a:moveTo>
                  <a:pt x="8159309" y="3184525"/>
                </a:moveTo>
                <a:lnTo>
                  <a:pt x="8283042" y="3255962"/>
                </a:lnTo>
                <a:lnTo>
                  <a:pt x="0" y="3255962"/>
                </a:lnTo>
                <a:lnTo>
                  <a:pt x="41244" y="3184525"/>
                </a:lnTo>
                <a:close/>
                <a:moveTo>
                  <a:pt x="7284932" y="2679703"/>
                </a:moveTo>
                <a:lnTo>
                  <a:pt x="7408664" y="2751140"/>
                </a:lnTo>
                <a:lnTo>
                  <a:pt x="291459" y="2751140"/>
                </a:lnTo>
                <a:lnTo>
                  <a:pt x="332703" y="2679703"/>
                </a:lnTo>
                <a:close/>
                <a:moveTo>
                  <a:pt x="6121836" y="2008189"/>
                </a:moveTo>
                <a:lnTo>
                  <a:pt x="720402" y="2008189"/>
                </a:lnTo>
                <a:lnTo>
                  <a:pt x="1123681" y="1309689"/>
                </a:lnTo>
                <a:lnTo>
                  <a:pt x="4911998" y="1309689"/>
                </a:lnTo>
                <a:close/>
                <a:moveTo>
                  <a:pt x="4716772" y="1196975"/>
                </a:moveTo>
                <a:lnTo>
                  <a:pt x="1188756" y="1196976"/>
                </a:lnTo>
                <a:lnTo>
                  <a:pt x="1879830" y="0"/>
                </a:lnTo>
                <a:lnTo>
                  <a:pt x="2643550" y="0"/>
                </a:lnTo>
                <a:close/>
                <a:moveTo>
                  <a:pt x="6462789" y="2205038"/>
                </a:moveTo>
                <a:lnTo>
                  <a:pt x="6897231" y="2455864"/>
                </a:lnTo>
                <a:lnTo>
                  <a:pt x="461936" y="2455864"/>
                </a:lnTo>
                <a:lnTo>
                  <a:pt x="606750" y="22050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5124562" y="2409371"/>
            <a:ext cx="6354526" cy="3577863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3200" b="1" spc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17" name="Elipse 16"/>
          <p:cNvSpPr/>
          <p:nvPr userDrawn="1"/>
        </p:nvSpPr>
        <p:spPr>
          <a:xfrm>
            <a:off x="424005" y="1400629"/>
            <a:ext cx="3698738" cy="36987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62502" y="1539126"/>
            <a:ext cx="3421745" cy="3421745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4411650" y="1923750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marR="0" lvl="0" indent="-91440" algn="ctr" defTabSz="684530" rtl="0" eaLnBrk="1" fontAlgn="base" latinLnBrk="0" hangingPunct="1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Clr>
                <a:srgbClr val="44546A"/>
              </a:buClr>
              <a:buSzPct val="90000"/>
              <a:buFont typeface="Arial" panose="020B0604020202020204" pitchFamily="34" charset="0"/>
              <a:buNone/>
              <a:defRPr/>
            </a:pPr>
            <a:r>
              <a:rPr kumimoji="0" lang="es-ES" sz="9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ea typeface="MS PGothic" panose="020B0600070205080204" charset="-128"/>
              </a:rPr>
              <a:t>“</a:t>
            </a:r>
            <a:endParaRPr kumimoji="0" lang="es-ES" sz="9600" b="1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ea typeface="MS PGothic" panose="020B0600070205080204" charset="-128"/>
            </a:endParaRPr>
          </a:p>
        </p:txBody>
      </p:sp>
      <p:sp>
        <p:nvSpPr>
          <p:cNvPr id="8" name="Elipse 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9" name="Conector recto 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1" name="Conector recto 1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texto 2"/>
          <p:cNvSpPr txBox="1"/>
          <p:nvPr userDrawn="1"/>
        </p:nvSpPr>
        <p:spPr bwMode="auto">
          <a:xfrm>
            <a:off x="11347704" y="5157216"/>
            <a:ext cx="800100" cy="1197864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marR="0" lvl="0" indent="-91440" algn="ctr" defTabSz="684530" rtl="0" eaLnBrk="1" fontAlgn="base" latinLnBrk="0" hangingPunct="1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Clr>
                <a:srgbClr val="44546A"/>
              </a:buClr>
              <a:buSzPct val="90000"/>
              <a:buFont typeface="Arial" panose="020B0604020202020204" pitchFamily="34" charset="0"/>
              <a:buNone/>
              <a:defRPr/>
            </a:pPr>
            <a:r>
              <a:rPr kumimoji="0" lang="es-ES" sz="9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ea typeface="MS PGothic" panose="020B0600070205080204" charset="-128"/>
              </a:rPr>
              <a:t>”</a:t>
            </a:r>
            <a:endParaRPr kumimoji="0" lang="es-ES" sz="9600" b="1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ea typeface="MS PGothic" panose="020B0600070205080204" charset="-128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cur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0" name="Forma libre: Forma 29"/>
          <p:cNvSpPr/>
          <p:nvPr/>
        </p:nvSpPr>
        <p:spPr bwMode="auto">
          <a:xfrm rot="20994946">
            <a:off x="-308388" y="270107"/>
            <a:ext cx="12759629" cy="3500921"/>
          </a:xfrm>
          <a:custGeom>
            <a:avLst/>
            <a:gdLst>
              <a:gd name="connsiteX0" fmla="*/ 10516035 w 12759629"/>
              <a:gd name="connsiteY0" fmla="*/ 2541856 h 3500921"/>
              <a:gd name="connsiteX1" fmla="*/ 12070532 w 12759629"/>
              <a:gd name="connsiteY1" fmla="*/ 3047516 h 3500921"/>
              <a:gd name="connsiteX2" fmla="*/ 12340450 w 12759629"/>
              <a:gd name="connsiteY2" fmla="*/ 3189806 h 3500921"/>
              <a:gd name="connsiteX3" fmla="*/ 12320059 w 12759629"/>
              <a:gd name="connsiteY3" fmla="*/ 3304463 h 3500921"/>
              <a:gd name="connsiteX4" fmla="*/ 12187055 w 12759629"/>
              <a:gd name="connsiteY4" fmla="*/ 3237627 h 3500921"/>
              <a:gd name="connsiteX5" fmla="*/ 9703854 w 12759629"/>
              <a:gd name="connsiteY5" fmla="*/ 2636906 h 3500921"/>
              <a:gd name="connsiteX6" fmla="*/ 6410869 w 12759629"/>
              <a:gd name="connsiteY6" fmla="*/ 3114646 h 3500921"/>
              <a:gd name="connsiteX7" fmla="*/ 3103029 w 12759629"/>
              <a:gd name="connsiteY7" fmla="*/ 3500820 h 3500921"/>
              <a:gd name="connsiteX8" fmla="*/ 27535 w 12759629"/>
              <a:gd name="connsiteY8" fmla="*/ 2961569 h 3500921"/>
              <a:gd name="connsiteX9" fmla="*/ 0 w 12759629"/>
              <a:gd name="connsiteY9" fmla="*/ 2948829 h 3500921"/>
              <a:gd name="connsiteX10" fmla="*/ 6084 w 12759629"/>
              <a:gd name="connsiteY10" fmla="*/ 2914623 h 3500921"/>
              <a:gd name="connsiteX11" fmla="*/ 36566 w 12759629"/>
              <a:gd name="connsiteY11" fmla="*/ 2929330 h 3500921"/>
              <a:gd name="connsiteX12" fmla="*/ 3107981 w 12759629"/>
              <a:gd name="connsiteY12" fmla="*/ 3484895 h 3500921"/>
              <a:gd name="connsiteX13" fmla="*/ 6410869 w 12759629"/>
              <a:gd name="connsiteY13" fmla="*/ 3035023 h 3500921"/>
              <a:gd name="connsiteX14" fmla="*/ 9693950 w 12759629"/>
              <a:gd name="connsiteY14" fmla="*/ 2477659 h 3500921"/>
              <a:gd name="connsiteX15" fmla="*/ 10516035 w 12759629"/>
              <a:gd name="connsiteY15" fmla="*/ 2541856 h 3500921"/>
              <a:gd name="connsiteX16" fmla="*/ 10663864 w 12759629"/>
              <a:gd name="connsiteY16" fmla="*/ 1743885 h 3500921"/>
              <a:gd name="connsiteX17" fmla="*/ 12361031 w 12759629"/>
              <a:gd name="connsiteY17" fmla="*/ 2490300 h 3500921"/>
              <a:gd name="connsiteX18" fmla="*/ 12452364 w 12759629"/>
              <a:gd name="connsiteY18" fmla="*/ 2560519 h 3500921"/>
              <a:gd name="connsiteX19" fmla="*/ 12394470 w 12759629"/>
              <a:gd name="connsiteY19" fmla="*/ 2886055 h 3500921"/>
              <a:gd name="connsiteX20" fmla="*/ 12350704 w 12759629"/>
              <a:gd name="connsiteY20" fmla="*/ 2856440 h 3500921"/>
              <a:gd name="connsiteX21" fmla="*/ 9674113 w 12759629"/>
              <a:gd name="connsiteY21" fmla="*/ 2079999 h 3500921"/>
              <a:gd name="connsiteX22" fmla="*/ 6410950 w 12759629"/>
              <a:gd name="connsiteY22" fmla="*/ 2820279 h 3500921"/>
              <a:gd name="connsiteX23" fmla="*/ 3123029 w 12759629"/>
              <a:gd name="connsiteY23" fmla="*/ 3433200 h 3500921"/>
              <a:gd name="connsiteX24" fmla="*/ 64774 w 12759629"/>
              <a:gd name="connsiteY24" fmla="*/ 2832803 h 3500921"/>
              <a:gd name="connsiteX25" fmla="*/ 24504 w 12759629"/>
              <a:gd name="connsiteY25" fmla="*/ 2811044 h 3500921"/>
              <a:gd name="connsiteX26" fmla="*/ 47732 w 12759629"/>
              <a:gd name="connsiteY26" fmla="*/ 2680435 h 3500921"/>
              <a:gd name="connsiteX27" fmla="*/ 97636 w 12759629"/>
              <a:gd name="connsiteY27" fmla="*/ 2708386 h 3500921"/>
              <a:gd name="connsiteX28" fmla="*/ 3137884 w 12759629"/>
              <a:gd name="connsiteY28" fmla="*/ 3361559 h 3500921"/>
              <a:gd name="connsiteX29" fmla="*/ 6410950 w 12759629"/>
              <a:gd name="connsiteY29" fmla="*/ 2565559 h 3500921"/>
              <a:gd name="connsiteX30" fmla="*/ 9649354 w 12759629"/>
              <a:gd name="connsiteY30" fmla="*/ 1697920 h 3500921"/>
              <a:gd name="connsiteX31" fmla="*/ 10663864 w 12759629"/>
              <a:gd name="connsiteY31" fmla="*/ 1743885 h 3500921"/>
              <a:gd name="connsiteX32" fmla="*/ 10969792 w 12759629"/>
              <a:gd name="connsiteY32" fmla="*/ 889041 h 3500921"/>
              <a:gd name="connsiteX33" fmla="*/ 12565593 w 12759629"/>
              <a:gd name="connsiteY33" fmla="*/ 1623395 h 3500921"/>
              <a:gd name="connsiteX34" fmla="*/ 12612354 w 12759629"/>
              <a:gd name="connsiteY34" fmla="*/ 1660905 h 3500921"/>
              <a:gd name="connsiteX35" fmla="*/ 12489095 w 12759629"/>
              <a:gd name="connsiteY35" fmla="*/ 2353982 h 3500921"/>
              <a:gd name="connsiteX36" fmla="*/ 12488942 w 12759629"/>
              <a:gd name="connsiteY36" fmla="*/ 2353851 h 3500921"/>
              <a:gd name="connsiteX37" fmla="*/ 9633837 w 12759629"/>
              <a:gd name="connsiteY37" fmla="*/ 1455647 h 3500921"/>
              <a:gd name="connsiteX38" fmla="*/ 6410394 w 12759629"/>
              <a:gd name="connsiteY38" fmla="*/ 2398498 h 3500921"/>
              <a:gd name="connsiteX39" fmla="*/ 3147339 w 12759629"/>
              <a:gd name="connsiteY39" fmla="*/ 3281676 h 3500921"/>
              <a:gd name="connsiteX40" fmla="*/ 120302 w 12759629"/>
              <a:gd name="connsiteY40" fmla="*/ 2620525 h 3500921"/>
              <a:gd name="connsiteX41" fmla="*/ 64391 w 12759629"/>
              <a:gd name="connsiteY41" fmla="*/ 2586765 h 3500921"/>
              <a:gd name="connsiteX42" fmla="*/ 129014 w 12759629"/>
              <a:gd name="connsiteY42" fmla="*/ 2223396 h 3500921"/>
              <a:gd name="connsiteX43" fmla="*/ 207516 w 12759629"/>
              <a:gd name="connsiteY43" fmla="*/ 2271822 h 3500921"/>
              <a:gd name="connsiteX44" fmla="*/ 3196854 w 12759629"/>
              <a:gd name="connsiteY44" fmla="*/ 2875891 h 3500921"/>
              <a:gd name="connsiteX45" fmla="*/ 6410395 w 12759629"/>
              <a:gd name="connsiteY45" fmla="*/ 1805735 h 3500921"/>
              <a:gd name="connsiteX46" fmla="*/ 9579371 w 12759629"/>
              <a:gd name="connsiteY46" fmla="*/ 846970 h 3500921"/>
              <a:gd name="connsiteX47" fmla="*/ 10969792 w 12759629"/>
              <a:gd name="connsiteY47" fmla="*/ 889041 h 3500921"/>
              <a:gd name="connsiteX48" fmla="*/ 12695153 w 12759629"/>
              <a:gd name="connsiteY48" fmla="*/ 821327 h 3500921"/>
              <a:gd name="connsiteX49" fmla="*/ 12759629 w 12759629"/>
              <a:gd name="connsiteY49" fmla="*/ 832794 h 3500921"/>
              <a:gd name="connsiteX50" fmla="*/ 12754040 w 12759629"/>
              <a:gd name="connsiteY50" fmla="*/ 864218 h 3500921"/>
              <a:gd name="connsiteX51" fmla="*/ 9634801 w 12759629"/>
              <a:gd name="connsiteY51" fmla="*/ 277064 h 3500921"/>
              <a:gd name="connsiteX52" fmla="*/ 12174055 w 12759629"/>
              <a:gd name="connsiteY52" fmla="*/ 728654 h 3500921"/>
              <a:gd name="connsiteX53" fmla="*/ 12314087 w 12759629"/>
              <a:gd name="connsiteY53" fmla="*/ 809460 h 3500921"/>
              <a:gd name="connsiteX54" fmla="*/ 12513862 w 12759629"/>
              <a:gd name="connsiteY54" fmla="*/ 939924 h 3500921"/>
              <a:gd name="connsiteX55" fmla="*/ 12714277 w 12759629"/>
              <a:gd name="connsiteY55" fmla="*/ 1087803 h 3500921"/>
              <a:gd name="connsiteX56" fmla="*/ 12643623 w 12759629"/>
              <a:gd name="connsiteY56" fmla="*/ 1485082 h 3500921"/>
              <a:gd name="connsiteX57" fmla="*/ 12600454 w 12759629"/>
              <a:gd name="connsiteY57" fmla="*/ 1452040 h 3500921"/>
              <a:gd name="connsiteX58" fmla="*/ 9589210 w 12759629"/>
              <a:gd name="connsiteY58" fmla="*/ 735230 h 3500921"/>
              <a:gd name="connsiteX59" fmla="*/ 6425088 w 12759629"/>
              <a:gd name="connsiteY59" fmla="*/ 1694315 h 3500921"/>
              <a:gd name="connsiteX60" fmla="*/ 3221352 w 12759629"/>
              <a:gd name="connsiteY60" fmla="*/ 2804625 h 3500921"/>
              <a:gd name="connsiteX61" fmla="*/ 227896 w 12759629"/>
              <a:gd name="connsiteY61" fmla="*/ 2237254 h 3500921"/>
              <a:gd name="connsiteX62" fmla="*/ 136311 w 12759629"/>
              <a:gd name="connsiteY62" fmla="*/ 2182365 h 3500921"/>
              <a:gd name="connsiteX63" fmla="*/ 209053 w 12759629"/>
              <a:gd name="connsiteY63" fmla="*/ 1773343 h 3500921"/>
              <a:gd name="connsiteX64" fmla="*/ 316297 w 12759629"/>
              <a:gd name="connsiteY64" fmla="*/ 1834690 h 3500921"/>
              <a:gd name="connsiteX65" fmla="*/ 3216401 w 12759629"/>
              <a:gd name="connsiteY65" fmla="*/ 2350950 h 3500921"/>
              <a:gd name="connsiteX66" fmla="*/ 6425087 w 12759629"/>
              <a:gd name="connsiteY66" fmla="*/ 1240640 h 3500921"/>
              <a:gd name="connsiteX67" fmla="*/ 8321580 w 12759629"/>
              <a:gd name="connsiteY67" fmla="*/ 548189 h 3500921"/>
              <a:gd name="connsiteX68" fmla="*/ 9584258 w 12759629"/>
              <a:gd name="connsiteY68" fmla="*/ 281555 h 3500921"/>
              <a:gd name="connsiteX69" fmla="*/ 8076887 w 12759629"/>
              <a:gd name="connsiteY69" fmla="*/ 0 h 3500921"/>
              <a:gd name="connsiteX70" fmla="*/ 9077142 w 12759629"/>
              <a:gd name="connsiteY70" fmla="*/ 177888 h 3500921"/>
              <a:gd name="connsiteX71" fmla="*/ 8801496 w 12759629"/>
              <a:gd name="connsiteY71" fmla="*/ 241291 h 3500921"/>
              <a:gd name="connsiteX72" fmla="*/ 6485520 w 12759629"/>
              <a:gd name="connsiteY72" fmla="*/ 1101274 h 3500921"/>
              <a:gd name="connsiteX73" fmla="*/ 3365985 w 12759629"/>
              <a:gd name="connsiteY73" fmla="*/ 2267067 h 3500921"/>
              <a:gd name="connsiteX74" fmla="*/ 393929 w 12759629"/>
              <a:gd name="connsiteY74" fmla="*/ 1766952 h 3500921"/>
              <a:gd name="connsiteX75" fmla="*/ 227146 w 12759629"/>
              <a:gd name="connsiteY75" fmla="*/ 1671603 h 3500921"/>
              <a:gd name="connsiteX76" fmla="*/ 298125 w 12759629"/>
              <a:gd name="connsiteY76" fmla="*/ 1272495 h 3500921"/>
              <a:gd name="connsiteX77" fmla="*/ 466713 w 12759629"/>
              <a:gd name="connsiteY77" fmla="*/ 1365124 h 3500921"/>
              <a:gd name="connsiteX78" fmla="*/ 3346178 w 12759629"/>
              <a:gd name="connsiteY78" fmla="*/ 1817461 h 3500921"/>
              <a:gd name="connsiteX79" fmla="*/ 6470665 w 12759629"/>
              <a:gd name="connsiteY79" fmla="*/ 651668 h 3500921"/>
              <a:gd name="connsiteX80" fmla="*/ 7856352 w 12759629"/>
              <a:gd name="connsiteY80" fmla="*/ 73683 h 350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2759629" h="3500921">
                <a:moveTo>
                  <a:pt x="10516035" y="2541856"/>
                </a:moveTo>
                <a:cubicBezTo>
                  <a:pt x="11030903" y="2624900"/>
                  <a:pt x="11548218" y="2790173"/>
                  <a:pt x="12070532" y="3047516"/>
                </a:cubicBezTo>
                <a:lnTo>
                  <a:pt x="12340450" y="3189806"/>
                </a:lnTo>
                <a:lnTo>
                  <a:pt x="12320059" y="3304463"/>
                </a:lnTo>
                <a:lnTo>
                  <a:pt x="12187055" y="3237627"/>
                </a:lnTo>
                <a:cubicBezTo>
                  <a:pt x="11350964" y="2834721"/>
                  <a:pt x="10524624" y="2642878"/>
                  <a:pt x="9703854" y="2636906"/>
                </a:cubicBezTo>
                <a:cubicBezTo>
                  <a:pt x="8604542" y="2609038"/>
                  <a:pt x="7510181" y="2915588"/>
                  <a:pt x="6410869" y="3114646"/>
                </a:cubicBezTo>
                <a:cubicBezTo>
                  <a:pt x="5311558" y="3349536"/>
                  <a:pt x="4207293" y="3484895"/>
                  <a:pt x="3103029" y="3500820"/>
                </a:cubicBezTo>
                <a:cubicBezTo>
                  <a:pt x="2072424" y="3504552"/>
                  <a:pt x="1041819" y="3406811"/>
                  <a:pt x="27535" y="2961569"/>
                </a:cubicBezTo>
                <a:lnTo>
                  <a:pt x="0" y="2948829"/>
                </a:lnTo>
                <a:lnTo>
                  <a:pt x="6084" y="2914623"/>
                </a:lnTo>
                <a:lnTo>
                  <a:pt x="36566" y="2929330"/>
                </a:lnTo>
                <a:cubicBezTo>
                  <a:pt x="1046771" y="3391821"/>
                  <a:pt x="2077376" y="3496093"/>
                  <a:pt x="3107981" y="3484895"/>
                </a:cubicBezTo>
                <a:cubicBezTo>
                  <a:pt x="4212245" y="3461008"/>
                  <a:pt x="5311557" y="3305743"/>
                  <a:pt x="6410869" y="3035023"/>
                </a:cubicBezTo>
                <a:cubicBezTo>
                  <a:pt x="7510181" y="2808097"/>
                  <a:pt x="8599590" y="2469697"/>
                  <a:pt x="9693950" y="2477659"/>
                </a:cubicBezTo>
                <a:cubicBezTo>
                  <a:pt x="9967541" y="2476664"/>
                  <a:pt x="10241440" y="2497565"/>
                  <a:pt x="10516035" y="2541856"/>
                </a:cubicBezTo>
                <a:close/>
                <a:moveTo>
                  <a:pt x="10663864" y="1743885"/>
                </a:moveTo>
                <a:cubicBezTo>
                  <a:pt x="11223806" y="1839737"/>
                  <a:pt x="11787945" y="2065808"/>
                  <a:pt x="12361031" y="2490300"/>
                </a:cubicBezTo>
                <a:lnTo>
                  <a:pt x="12452364" y="2560519"/>
                </a:lnTo>
                <a:lnTo>
                  <a:pt x="12394470" y="2886055"/>
                </a:lnTo>
                <a:lnTo>
                  <a:pt x="12350704" y="2856440"/>
                </a:lnTo>
                <a:cubicBezTo>
                  <a:pt x="11444342" y="2270184"/>
                  <a:pt x="10559227" y="2047662"/>
                  <a:pt x="9674113" y="2079999"/>
                </a:cubicBezTo>
                <a:cubicBezTo>
                  <a:pt x="8584741" y="2107859"/>
                  <a:pt x="7505273" y="2521779"/>
                  <a:pt x="6410950" y="2820279"/>
                </a:cubicBezTo>
                <a:cubicBezTo>
                  <a:pt x="5321578" y="3162559"/>
                  <a:pt x="4222304" y="3385439"/>
                  <a:pt x="3123029" y="3433200"/>
                </a:cubicBezTo>
                <a:cubicBezTo>
                  <a:pt x="2092458" y="3466780"/>
                  <a:pt x="1066240" y="3346448"/>
                  <a:pt x="64774" y="2832803"/>
                </a:cubicBezTo>
                <a:lnTo>
                  <a:pt x="24504" y="2811044"/>
                </a:lnTo>
                <a:lnTo>
                  <a:pt x="47732" y="2680435"/>
                </a:lnTo>
                <a:lnTo>
                  <a:pt x="97636" y="2708386"/>
                </a:lnTo>
                <a:cubicBezTo>
                  <a:pt x="1090380" y="3240061"/>
                  <a:pt x="2111955" y="3424990"/>
                  <a:pt x="3137884" y="3361559"/>
                </a:cubicBezTo>
                <a:cubicBezTo>
                  <a:pt x="4232207" y="3297879"/>
                  <a:pt x="5326530" y="2951619"/>
                  <a:pt x="6410950" y="2565559"/>
                </a:cubicBezTo>
                <a:cubicBezTo>
                  <a:pt x="7495369" y="2191439"/>
                  <a:pt x="8569886" y="1777519"/>
                  <a:pt x="9649354" y="1697920"/>
                </a:cubicBezTo>
                <a:cubicBezTo>
                  <a:pt x="9986687" y="1675532"/>
                  <a:pt x="10324505" y="1685793"/>
                  <a:pt x="10663864" y="1743885"/>
                </a:cubicBezTo>
                <a:close/>
                <a:moveTo>
                  <a:pt x="10969792" y="889041"/>
                </a:moveTo>
                <a:cubicBezTo>
                  <a:pt x="11494753" y="992910"/>
                  <a:pt x="12025114" y="1215559"/>
                  <a:pt x="12565593" y="1623395"/>
                </a:cubicBezTo>
                <a:lnTo>
                  <a:pt x="12612354" y="1660905"/>
                </a:lnTo>
                <a:lnTo>
                  <a:pt x="12489095" y="2353982"/>
                </a:lnTo>
                <a:lnTo>
                  <a:pt x="12488942" y="2353851"/>
                </a:lnTo>
                <a:cubicBezTo>
                  <a:pt x="11517970" y="1566603"/>
                  <a:pt x="10574007" y="1375584"/>
                  <a:pt x="9633837" y="1455647"/>
                </a:cubicBezTo>
                <a:cubicBezTo>
                  <a:pt x="8559356" y="1547147"/>
                  <a:pt x="7489826" y="1988736"/>
                  <a:pt x="6410394" y="2398498"/>
                </a:cubicBezTo>
                <a:cubicBezTo>
                  <a:pt x="5330962" y="2812239"/>
                  <a:pt x="4236674" y="3198132"/>
                  <a:pt x="3147339" y="3281676"/>
                </a:cubicBezTo>
                <a:cubicBezTo>
                  <a:pt x="2126087" y="3367457"/>
                  <a:pt x="1104834" y="3187502"/>
                  <a:pt x="120302" y="2620525"/>
                </a:cubicBezTo>
                <a:lnTo>
                  <a:pt x="64391" y="2586765"/>
                </a:lnTo>
                <a:lnTo>
                  <a:pt x="129014" y="2223396"/>
                </a:lnTo>
                <a:lnTo>
                  <a:pt x="207516" y="2271822"/>
                </a:lnTo>
                <a:cubicBezTo>
                  <a:pt x="1182202" y="2845122"/>
                  <a:pt x="2189528" y="3021347"/>
                  <a:pt x="3196854" y="2875891"/>
                </a:cubicBezTo>
                <a:cubicBezTo>
                  <a:pt x="4271335" y="2732674"/>
                  <a:pt x="5345816" y="2227432"/>
                  <a:pt x="6410395" y="1805735"/>
                </a:cubicBezTo>
                <a:cubicBezTo>
                  <a:pt x="7474973" y="1348233"/>
                  <a:pt x="8524696" y="978253"/>
                  <a:pt x="9579371" y="846970"/>
                </a:cubicBezTo>
                <a:cubicBezTo>
                  <a:pt x="10040791" y="798236"/>
                  <a:pt x="10503160" y="796713"/>
                  <a:pt x="10969792" y="889041"/>
                </a:cubicBezTo>
                <a:close/>
                <a:moveTo>
                  <a:pt x="12695153" y="821327"/>
                </a:moveTo>
                <a:lnTo>
                  <a:pt x="12759629" y="832794"/>
                </a:lnTo>
                <a:lnTo>
                  <a:pt x="12754040" y="864218"/>
                </a:lnTo>
                <a:close/>
                <a:moveTo>
                  <a:pt x="9634801" y="277064"/>
                </a:moveTo>
                <a:lnTo>
                  <a:pt x="12174055" y="728654"/>
                </a:lnTo>
                <a:lnTo>
                  <a:pt x="12314087" y="809460"/>
                </a:lnTo>
                <a:cubicBezTo>
                  <a:pt x="12380513" y="850280"/>
                  <a:pt x="12447102" y="893724"/>
                  <a:pt x="12513862" y="939924"/>
                </a:cubicBezTo>
                <a:lnTo>
                  <a:pt x="12714277" y="1087803"/>
                </a:lnTo>
                <a:lnTo>
                  <a:pt x="12643623" y="1485082"/>
                </a:lnTo>
                <a:lnTo>
                  <a:pt x="12600454" y="1452040"/>
                </a:lnTo>
                <a:cubicBezTo>
                  <a:pt x="11566786" y="703751"/>
                  <a:pt x="10577998" y="623304"/>
                  <a:pt x="9589210" y="735230"/>
                </a:cubicBezTo>
                <a:cubicBezTo>
                  <a:pt x="8534502" y="874516"/>
                  <a:pt x="7484746" y="1232681"/>
                  <a:pt x="6425088" y="1694315"/>
                </a:cubicBezTo>
                <a:cubicBezTo>
                  <a:pt x="5365430" y="2120133"/>
                  <a:pt x="4295867" y="2649420"/>
                  <a:pt x="3221352" y="2804625"/>
                </a:cubicBezTo>
                <a:cubicBezTo>
                  <a:pt x="2218638" y="2965053"/>
                  <a:pt x="1207219" y="2796697"/>
                  <a:pt x="227896" y="2237254"/>
                </a:cubicBezTo>
                <a:lnTo>
                  <a:pt x="136311" y="2182365"/>
                </a:lnTo>
                <a:lnTo>
                  <a:pt x="209053" y="1773343"/>
                </a:lnTo>
                <a:lnTo>
                  <a:pt x="316297" y="1834690"/>
                </a:lnTo>
                <a:cubicBezTo>
                  <a:pt x="1266678" y="2353048"/>
                  <a:pt x="2241539" y="2507646"/>
                  <a:pt x="3216401" y="2350950"/>
                </a:cubicBezTo>
                <a:cubicBezTo>
                  <a:pt x="4290915" y="2195745"/>
                  <a:pt x="5365428" y="1666458"/>
                  <a:pt x="6425087" y="1240640"/>
                </a:cubicBezTo>
                <a:cubicBezTo>
                  <a:pt x="7058903" y="966047"/>
                  <a:pt x="7687765" y="723291"/>
                  <a:pt x="8321580" y="548189"/>
                </a:cubicBezTo>
                <a:cubicBezTo>
                  <a:pt x="8742473" y="428801"/>
                  <a:pt x="9163364" y="337269"/>
                  <a:pt x="9584258" y="281555"/>
                </a:cubicBezTo>
                <a:close/>
                <a:moveTo>
                  <a:pt x="8076887" y="0"/>
                </a:moveTo>
                <a:lnTo>
                  <a:pt x="9077142" y="177888"/>
                </a:lnTo>
                <a:lnTo>
                  <a:pt x="8801496" y="241291"/>
                </a:lnTo>
                <a:cubicBezTo>
                  <a:pt x="8029504" y="437310"/>
                  <a:pt x="7261690" y="740197"/>
                  <a:pt x="6485520" y="1101274"/>
                </a:cubicBezTo>
                <a:cubicBezTo>
                  <a:pt x="5455578" y="1546902"/>
                  <a:pt x="4420685" y="2091999"/>
                  <a:pt x="3365985" y="2267067"/>
                </a:cubicBezTo>
                <a:cubicBezTo>
                  <a:pt x="2377204" y="2449844"/>
                  <a:pt x="1379719" y="2303903"/>
                  <a:pt x="393929" y="1766952"/>
                </a:cubicBezTo>
                <a:lnTo>
                  <a:pt x="227146" y="1671603"/>
                </a:lnTo>
                <a:lnTo>
                  <a:pt x="298125" y="1272495"/>
                </a:lnTo>
                <a:lnTo>
                  <a:pt x="466713" y="1365124"/>
                </a:lnTo>
                <a:cubicBezTo>
                  <a:pt x="1420551" y="1863855"/>
                  <a:pt x="2389893" y="1992778"/>
                  <a:pt x="3346178" y="1817461"/>
                </a:cubicBezTo>
                <a:cubicBezTo>
                  <a:pt x="4400879" y="1642393"/>
                  <a:pt x="5440723" y="1097296"/>
                  <a:pt x="6470665" y="651668"/>
                </a:cubicBezTo>
                <a:cubicBezTo>
                  <a:pt x="6931168" y="433828"/>
                  <a:pt x="7394457" y="238369"/>
                  <a:pt x="7856352" y="73683"/>
                </a:cubicBezTo>
                <a:close/>
              </a:path>
            </a:pathLst>
          </a:custGeom>
          <a:gradFill flip="none" rotWithShape="1">
            <a:gsLst>
              <a:gs pos="23000">
                <a:schemeClr val="bg2">
                  <a:alpha val="0"/>
                </a:schemeClr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776770" y="4752155"/>
            <a:ext cx="9680574" cy="1310968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2400" b="0" i="1" spc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37" name="Forma libre: Forma 36"/>
          <p:cNvSpPr/>
          <p:nvPr userDrawn="1"/>
        </p:nvSpPr>
        <p:spPr>
          <a:xfrm>
            <a:off x="1" y="1"/>
            <a:ext cx="4716581" cy="4149353"/>
          </a:xfrm>
          <a:custGeom>
            <a:avLst/>
            <a:gdLst>
              <a:gd name="connsiteX0" fmla="*/ 0 w 4716581"/>
              <a:gd name="connsiteY0" fmla="*/ 0 h 4149353"/>
              <a:gd name="connsiteX1" fmla="*/ 4324798 w 4716581"/>
              <a:gd name="connsiteY1" fmla="*/ 0 h 4149353"/>
              <a:gd name="connsiteX2" fmla="*/ 4385617 w 4716581"/>
              <a:gd name="connsiteY2" fmla="*/ 100111 h 4149353"/>
              <a:gd name="connsiteX3" fmla="*/ 4716581 w 4716581"/>
              <a:gd name="connsiteY3" fmla="*/ 1407189 h 4149353"/>
              <a:gd name="connsiteX4" fmla="*/ 1974417 w 4716581"/>
              <a:gd name="connsiteY4" fmla="*/ 4149353 h 4149353"/>
              <a:gd name="connsiteX5" fmla="*/ 35414 w 4716581"/>
              <a:gd name="connsiteY5" fmla="*/ 3346192 h 4149353"/>
              <a:gd name="connsiteX6" fmla="*/ 0 w 4716581"/>
              <a:gd name="connsiteY6" fmla="*/ 3307226 h 414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6581" h="4149353">
                <a:moveTo>
                  <a:pt x="0" y="0"/>
                </a:moveTo>
                <a:lnTo>
                  <a:pt x="4324798" y="0"/>
                </a:lnTo>
                <a:lnTo>
                  <a:pt x="4385617" y="100111"/>
                </a:lnTo>
                <a:cubicBezTo>
                  <a:pt x="4596688" y="488657"/>
                  <a:pt x="4716581" y="933922"/>
                  <a:pt x="4716581" y="1407189"/>
                </a:cubicBezTo>
                <a:cubicBezTo>
                  <a:pt x="4716581" y="2921644"/>
                  <a:pt x="3488872" y="4149353"/>
                  <a:pt x="1974417" y="4149353"/>
                </a:cubicBezTo>
                <a:cubicBezTo>
                  <a:pt x="1217190" y="4149353"/>
                  <a:pt x="531649" y="3842426"/>
                  <a:pt x="35414" y="3346192"/>
                </a:cubicBezTo>
                <a:lnTo>
                  <a:pt x="0" y="3307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5" name="Marcador de posición de imagen 34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" y="0"/>
            <a:ext cx="4524507" cy="3957278"/>
          </a:xfrm>
          <a:custGeom>
            <a:avLst/>
            <a:gdLst>
              <a:gd name="connsiteX0" fmla="*/ 8414 w 4524507"/>
              <a:gd name="connsiteY0" fmla="*/ 0 h 3957278"/>
              <a:gd name="connsiteX1" fmla="*/ 4048912 w 4524507"/>
              <a:gd name="connsiteY1" fmla="*/ 0 h 3957278"/>
              <a:gd name="connsiteX2" fmla="*/ 4098256 w 4524507"/>
              <a:gd name="connsiteY2" fmla="*/ 65987 h 3957278"/>
              <a:gd name="connsiteX3" fmla="*/ 4524507 w 4524507"/>
              <a:gd name="connsiteY3" fmla="*/ 1461436 h 3957278"/>
              <a:gd name="connsiteX4" fmla="*/ 2028663 w 4524507"/>
              <a:gd name="connsiteY4" fmla="*/ 3957278 h 3957278"/>
              <a:gd name="connsiteX5" fmla="*/ 102748 w 4524507"/>
              <a:gd name="connsiteY5" fmla="*/ 3049023 h 3957278"/>
              <a:gd name="connsiteX6" fmla="*/ 0 w 4524507"/>
              <a:gd name="connsiteY6" fmla="*/ 2911620 h 3957278"/>
              <a:gd name="connsiteX7" fmla="*/ 0 w 4524507"/>
              <a:gd name="connsiteY7" fmla="*/ 11253 h 3957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24507" h="3957278">
                <a:moveTo>
                  <a:pt x="8414" y="0"/>
                </a:moveTo>
                <a:lnTo>
                  <a:pt x="4048912" y="0"/>
                </a:lnTo>
                <a:lnTo>
                  <a:pt x="4098256" y="65987"/>
                </a:lnTo>
                <a:cubicBezTo>
                  <a:pt x="4367369" y="464326"/>
                  <a:pt x="4524507" y="944530"/>
                  <a:pt x="4524507" y="1461436"/>
                </a:cubicBezTo>
                <a:cubicBezTo>
                  <a:pt x="4524507" y="2839851"/>
                  <a:pt x="3407080" y="3957278"/>
                  <a:pt x="2028663" y="3957278"/>
                </a:cubicBezTo>
                <a:cubicBezTo>
                  <a:pt x="1253303" y="3957278"/>
                  <a:pt x="560523" y="3603717"/>
                  <a:pt x="102748" y="3049023"/>
                </a:cubicBezTo>
                <a:lnTo>
                  <a:pt x="0" y="2911620"/>
                </a:lnTo>
                <a:lnTo>
                  <a:pt x="0" y="11253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wrap="square" lIns="91440" tIns="457200" rIns="91440" bIns="45720" rtlCol="0" anchor="t" anchorCtr="1">
            <a:noAutofit/>
          </a:bodyPr>
          <a:lstStyle>
            <a:lvl1pPr>
              <a:defRPr lang="en-GB" sz="12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976670" y="4475195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marR="0" lvl="0" indent="-91440" algn="ctr" defTabSz="684530" rtl="0" eaLnBrk="1" fontAlgn="base" latinLnBrk="0" hangingPunct="1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Clr>
                <a:srgbClr val="44546A"/>
              </a:buClr>
              <a:buSzPct val="90000"/>
              <a:buFont typeface="Arial" panose="020B0604020202020204" pitchFamily="34" charset="0"/>
              <a:buNone/>
              <a:defRPr/>
            </a:pPr>
            <a:r>
              <a:rPr kumimoji="0" lang="es-ES" sz="9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ea typeface="MS PGothic" panose="020B0600070205080204" charset="-128"/>
              </a:rPr>
              <a:t>“</a:t>
            </a:r>
            <a:endParaRPr kumimoji="0" lang="es-ES" sz="9600" b="1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ea typeface="MS PGothic" panose="020B0600070205080204" charset="-128"/>
            </a:endParaRPr>
          </a:p>
        </p:txBody>
      </p:sp>
      <p:sp>
        <p:nvSpPr>
          <p:cNvPr id="38" name="Elipse 3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39" name="Conector recto 3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1" name="Conector recto 4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rcador de texto 2"/>
          <p:cNvSpPr txBox="1"/>
          <p:nvPr userDrawn="1"/>
        </p:nvSpPr>
        <p:spPr bwMode="auto">
          <a:xfrm>
            <a:off x="11290885" y="5214755"/>
            <a:ext cx="800100" cy="1109183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marR="0" lvl="0" indent="-91440" algn="ctr" defTabSz="684530" rtl="0" eaLnBrk="1" fontAlgn="base" latinLnBrk="0" hangingPunct="1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Clr>
                <a:srgbClr val="44546A"/>
              </a:buClr>
              <a:buSzPct val="90000"/>
              <a:buFont typeface="Arial" panose="020B0604020202020204" pitchFamily="34" charset="0"/>
              <a:buNone/>
              <a:defRPr/>
            </a:pPr>
            <a:r>
              <a:rPr kumimoji="0" lang="es-ES" sz="9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ea typeface="MS PGothic" panose="020B0600070205080204" charset="-128"/>
              </a:rPr>
              <a:t>”</a:t>
            </a:r>
            <a:endParaRPr kumimoji="0" lang="es-ES" sz="9600" b="1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ea typeface="MS PGothic" panose="020B0600070205080204" charset="-128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4" name="Forma libre: Forma 13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GRACIAS</a:t>
            </a:r>
            <a:endParaRPr lang="es-ES" noProof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5" hasCustomPrompt="1"/>
          </p:nvPr>
        </p:nvSpPr>
        <p:spPr>
          <a:xfrm>
            <a:off x="4677266" y="4422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  <a:endParaRPr lang="es-ES" noProof="0"/>
          </a:p>
        </p:txBody>
      </p:sp>
      <p:sp>
        <p:nvSpPr>
          <p:cNvPr id="17" name="Marcador de texto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7266" y="48592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Teléfono</a:t>
            </a:r>
            <a:endParaRPr lang="es-ES" noProof="0"/>
          </a:p>
        </p:txBody>
      </p:sp>
      <p:sp>
        <p:nvSpPr>
          <p:cNvPr id="18" name="Marcador de texto 4"/>
          <p:cNvSpPr>
            <a:spLocks noGrp="1"/>
          </p:cNvSpPr>
          <p:nvPr>
            <p:ph type="body" sz="quarter" idx="17" hasCustomPrompt="1"/>
          </p:nvPr>
        </p:nvSpPr>
        <p:spPr>
          <a:xfrm>
            <a:off x="4677266" y="5295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Correo electrónico</a:t>
            </a:r>
            <a:endParaRPr lang="es-ES" noProof="0"/>
          </a:p>
        </p:txBody>
      </p:sp>
      <p:sp>
        <p:nvSpPr>
          <p:cNvPr id="19" name="Marcador de tex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677266" y="5732272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Sitio web</a:t>
            </a:r>
            <a:endParaRPr lang="es-ES" noProof="0"/>
          </a:p>
        </p:txBody>
      </p:sp>
      <p:cxnSp>
        <p:nvCxnSpPr>
          <p:cNvPr id="16" name="Conector recto 15"/>
          <p:cNvCxnSpPr/>
          <p:nvPr userDrawn="1"/>
        </p:nvCxnSpPr>
        <p:spPr>
          <a:xfrm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áfico 22" descr="Usuario" title="Icono: nombre del moderador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pic>
        <p:nvPicPr>
          <p:cNvPr id="24" name="Gráfico 23" descr="Sobre" title="Icono: correo electrónico del moderador"/>
          <p:cNvPicPr>
            <a:picLocks noChangeAspect="1"/>
          </p:cNvPicPr>
          <p:nvPr userDrawn="1"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pic>
        <p:nvPicPr>
          <p:cNvPr id="25" name="Gráfico 24" descr="Smartphone" title="Icono: número de teléfono del moderador"/>
          <p:cNvPicPr>
            <a:picLocks noChangeAspect="1"/>
          </p:cNvPicPr>
          <p:nvPr userDrawn="1"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pic>
        <p:nvPicPr>
          <p:cNvPr id="26" name="Gráfico 25" descr="Vínculo"/>
          <p:cNvPicPr>
            <a:picLocks noChangeAspect="1"/>
          </p:cNvPicPr>
          <p:nvPr userDrawn="1"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4" name="Forma libre: Forma 13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GRACIAS</a:t>
            </a:r>
            <a:endParaRPr lang="es-ES" noProof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5" hasCustomPrompt="1"/>
          </p:nvPr>
        </p:nvSpPr>
        <p:spPr>
          <a:xfrm>
            <a:off x="4677266" y="4422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  <a:endParaRPr lang="es-ES" noProof="0"/>
          </a:p>
        </p:txBody>
      </p:sp>
      <p:sp>
        <p:nvSpPr>
          <p:cNvPr id="17" name="Marcador de texto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7266" y="48592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Teléfono</a:t>
            </a:r>
            <a:endParaRPr lang="es-ES" noProof="0"/>
          </a:p>
        </p:txBody>
      </p:sp>
      <p:sp>
        <p:nvSpPr>
          <p:cNvPr id="18" name="Marcador de texto 4"/>
          <p:cNvSpPr>
            <a:spLocks noGrp="1"/>
          </p:cNvSpPr>
          <p:nvPr>
            <p:ph type="body" sz="quarter" idx="17" hasCustomPrompt="1"/>
          </p:nvPr>
        </p:nvSpPr>
        <p:spPr>
          <a:xfrm>
            <a:off x="4677266" y="5295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Correo electrónico</a:t>
            </a:r>
            <a:endParaRPr lang="es-ES" noProof="0"/>
          </a:p>
        </p:txBody>
      </p:sp>
      <p:sp>
        <p:nvSpPr>
          <p:cNvPr id="19" name="Marcador de tex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677266" y="5732272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Sitio web</a:t>
            </a:r>
            <a:endParaRPr lang="es-ES" noProof="0"/>
          </a:p>
        </p:txBody>
      </p:sp>
      <p:cxnSp>
        <p:nvCxnSpPr>
          <p:cNvPr id="16" name="Conector recto 15"/>
          <p:cNvCxnSpPr/>
          <p:nvPr userDrawn="1"/>
        </p:nvCxnSpPr>
        <p:spPr>
          <a:xfrm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áfico 22" descr="Usuario" title="Icono: nombre del moderador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pic>
        <p:nvPicPr>
          <p:cNvPr id="24" name="Gráfico 23" descr="Sobre" title="Icono: correo electrónico del moderador"/>
          <p:cNvPicPr>
            <a:picLocks noChangeAspect="1"/>
          </p:cNvPicPr>
          <p:nvPr userDrawn="1"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pic>
        <p:nvPicPr>
          <p:cNvPr id="25" name="Gráfico 24" descr="Smartphone" title="Icono: número de teléfono del moderador"/>
          <p:cNvPicPr>
            <a:picLocks noChangeAspect="1"/>
          </p:cNvPicPr>
          <p:nvPr userDrawn="1"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pic>
        <p:nvPicPr>
          <p:cNvPr id="26" name="Gráfico 25" descr="Vínculo"/>
          <p:cNvPicPr>
            <a:picLocks noChangeAspect="1"/>
          </p:cNvPicPr>
          <p:nvPr userDrawn="1"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6" name="Forma libre: Forma 25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Elipse 3"/>
          <p:cNvSpPr/>
          <p:nvPr userDrawn="1"/>
        </p:nvSpPr>
        <p:spPr>
          <a:xfrm>
            <a:off x="2674071" y="21211"/>
            <a:ext cx="6843859" cy="6843859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s-E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Título</a:t>
            </a:r>
            <a:endParaRPr lang="es-ES" noProof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3584448" y="4315968"/>
            <a:ext cx="5029200" cy="886968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GB" sz="1800" b="1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 algn="ctr" rtl="0"/>
            <a:r>
              <a:rPr lang="es-ES" noProof="0"/>
              <a:t>Subtítulo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orma libre: Forma 46"/>
          <p:cNvSpPr/>
          <p:nvPr userDrawn="1"/>
        </p:nvSpPr>
        <p:spPr>
          <a:xfrm>
            <a:off x="-1" y="-16064"/>
            <a:ext cx="3981692" cy="2505614"/>
          </a:xfrm>
          <a:custGeom>
            <a:avLst/>
            <a:gdLst>
              <a:gd name="connsiteX0" fmla="*/ 0 w 3981692"/>
              <a:gd name="connsiteY0" fmla="*/ 0 h 2505614"/>
              <a:gd name="connsiteX1" fmla="*/ 3978183 w 3981692"/>
              <a:gd name="connsiteY1" fmla="*/ 0 h 2505614"/>
              <a:gd name="connsiteX2" fmla="*/ 3981692 w 3981692"/>
              <a:gd name="connsiteY2" fmla="*/ 54609 h 2505614"/>
              <a:gd name="connsiteX3" fmla="*/ 862315 w 3981692"/>
              <a:gd name="connsiteY3" fmla="*/ 2505614 h 2505614"/>
              <a:gd name="connsiteX4" fmla="*/ 233652 w 3981692"/>
              <a:gd name="connsiteY4" fmla="*/ 2455818 h 2505614"/>
              <a:gd name="connsiteX5" fmla="*/ 0 w 3981692"/>
              <a:gd name="connsiteY5" fmla="*/ 2408613 h 250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692" h="2505614">
                <a:moveTo>
                  <a:pt x="0" y="0"/>
                </a:moveTo>
                <a:lnTo>
                  <a:pt x="3978183" y="0"/>
                </a:lnTo>
                <a:lnTo>
                  <a:pt x="3981692" y="54609"/>
                </a:lnTo>
                <a:cubicBezTo>
                  <a:pt x="3981692" y="1408262"/>
                  <a:pt x="2585099" y="2505614"/>
                  <a:pt x="862315" y="2505614"/>
                </a:cubicBezTo>
                <a:cubicBezTo>
                  <a:pt x="646967" y="2505614"/>
                  <a:pt x="436716" y="2488468"/>
                  <a:pt x="233652" y="2455818"/>
                </a:cubicBezTo>
                <a:lnTo>
                  <a:pt x="0" y="24086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5" name="Forma libre: Forma 44"/>
          <p:cNvSpPr/>
          <p:nvPr userDrawn="1"/>
        </p:nvSpPr>
        <p:spPr>
          <a:xfrm>
            <a:off x="0" y="-16063"/>
            <a:ext cx="3795148" cy="2242063"/>
          </a:xfrm>
          <a:custGeom>
            <a:avLst/>
            <a:gdLst>
              <a:gd name="connsiteX0" fmla="*/ 0 w 3795148"/>
              <a:gd name="connsiteY0" fmla="*/ 0 h 2242063"/>
              <a:gd name="connsiteX1" fmla="*/ 3795148 w 3795148"/>
              <a:gd name="connsiteY1" fmla="*/ 0 h 2242063"/>
              <a:gd name="connsiteX2" fmla="*/ 3793988 w 3795148"/>
              <a:gd name="connsiteY2" fmla="*/ 18343 h 2242063"/>
              <a:gd name="connsiteX3" fmla="*/ 708660 w 3795148"/>
              <a:gd name="connsiteY3" fmla="*/ 2242063 h 2242063"/>
              <a:gd name="connsiteX4" fmla="*/ 83632 w 3795148"/>
              <a:gd name="connsiteY4" fmla="*/ 2191740 h 2242063"/>
              <a:gd name="connsiteX5" fmla="*/ 0 w 3795148"/>
              <a:gd name="connsiteY5" fmla="*/ 2174565 h 22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5148" h="2242063">
                <a:moveTo>
                  <a:pt x="0" y="0"/>
                </a:moveTo>
                <a:lnTo>
                  <a:pt x="3795148" y="0"/>
                </a:lnTo>
                <a:lnTo>
                  <a:pt x="3793988" y="18343"/>
                </a:lnTo>
                <a:cubicBezTo>
                  <a:pt x="3635169" y="1267374"/>
                  <a:pt x="2314432" y="2242063"/>
                  <a:pt x="708660" y="2242063"/>
                </a:cubicBezTo>
                <a:cubicBezTo>
                  <a:pt x="494557" y="2242063"/>
                  <a:pt x="285522" y="2224735"/>
                  <a:pt x="83632" y="2191740"/>
                </a:cubicBezTo>
                <a:lnTo>
                  <a:pt x="0" y="2174565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s-E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Marcador de contenido 2"/>
          <p:cNvSpPr>
            <a:spLocks noGrp="1"/>
          </p:cNvSpPr>
          <p:nvPr>
            <p:ph idx="1"/>
          </p:nvPr>
        </p:nvSpPr>
        <p:spPr>
          <a:xfrm>
            <a:off x="838199" y="2346039"/>
            <a:ext cx="10782283" cy="3830924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orma libre: Forma 42"/>
          <p:cNvSpPr/>
          <p:nvPr userDrawn="1"/>
        </p:nvSpPr>
        <p:spPr>
          <a:xfrm>
            <a:off x="0" y="-1"/>
            <a:ext cx="4587349" cy="2419039"/>
          </a:xfrm>
          <a:custGeom>
            <a:avLst/>
            <a:gdLst>
              <a:gd name="connsiteX0" fmla="*/ 0 w 4587349"/>
              <a:gd name="connsiteY0" fmla="*/ 0 h 2419039"/>
              <a:gd name="connsiteX1" fmla="*/ 4587349 w 4587349"/>
              <a:gd name="connsiteY1" fmla="*/ 0 h 2419039"/>
              <a:gd name="connsiteX2" fmla="*/ 4562933 w 4587349"/>
              <a:gd name="connsiteY2" fmla="*/ 72160 h 2419039"/>
              <a:gd name="connsiteX3" fmla="*/ 1203311 w 4587349"/>
              <a:gd name="connsiteY3" fmla="*/ 2419039 h 2419039"/>
              <a:gd name="connsiteX4" fmla="*/ 139724 w 4587349"/>
              <a:gd name="connsiteY4" fmla="*/ 2258240 h 2419039"/>
              <a:gd name="connsiteX5" fmla="*/ 0 w 4587349"/>
              <a:gd name="connsiteY5" fmla="*/ 2207100 h 24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7349" h="2419039">
                <a:moveTo>
                  <a:pt x="0" y="0"/>
                </a:moveTo>
                <a:lnTo>
                  <a:pt x="4587349" y="0"/>
                </a:lnTo>
                <a:lnTo>
                  <a:pt x="4562933" y="72160"/>
                </a:lnTo>
                <a:cubicBezTo>
                  <a:pt x="4061488" y="1441670"/>
                  <a:pt x="2746538" y="2419039"/>
                  <a:pt x="1203311" y="2419039"/>
                </a:cubicBezTo>
                <a:cubicBezTo>
                  <a:pt x="832937" y="2419039"/>
                  <a:pt x="475711" y="2362743"/>
                  <a:pt x="139724" y="2258240"/>
                </a:cubicBezTo>
                <a:lnTo>
                  <a:pt x="0" y="2207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Forma libre: Forma 40"/>
          <p:cNvSpPr/>
          <p:nvPr userDrawn="1"/>
        </p:nvSpPr>
        <p:spPr>
          <a:xfrm>
            <a:off x="0" y="1"/>
            <a:ext cx="4341402" cy="2228445"/>
          </a:xfrm>
          <a:custGeom>
            <a:avLst/>
            <a:gdLst>
              <a:gd name="connsiteX0" fmla="*/ 0 w 4341402"/>
              <a:gd name="connsiteY0" fmla="*/ 0 h 2228445"/>
              <a:gd name="connsiteX1" fmla="*/ 4341402 w 4341402"/>
              <a:gd name="connsiteY1" fmla="*/ 0 h 2228445"/>
              <a:gd name="connsiteX2" fmla="*/ 4293306 w 4341402"/>
              <a:gd name="connsiteY2" fmla="*/ 133775 h 2228445"/>
              <a:gd name="connsiteX3" fmla="*/ 1300374 w 4341402"/>
              <a:gd name="connsiteY3" fmla="*/ 2224065 h 2228445"/>
              <a:gd name="connsiteX4" fmla="*/ 1124323 w 4341402"/>
              <a:gd name="connsiteY4" fmla="*/ 2228445 h 2228445"/>
              <a:gd name="connsiteX5" fmla="*/ 1124242 w 4341402"/>
              <a:gd name="connsiteY5" fmla="*/ 2228445 h 2228445"/>
              <a:gd name="connsiteX6" fmla="*/ 948190 w 4341402"/>
              <a:gd name="connsiteY6" fmla="*/ 2224065 h 2228445"/>
              <a:gd name="connsiteX7" fmla="*/ 106705 w 4341402"/>
              <a:gd name="connsiteY7" fmla="*/ 2077045 h 2228445"/>
              <a:gd name="connsiteX8" fmla="*/ 0 w 4341402"/>
              <a:gd name="connsiteY8" fmla="*/ 2041514 h 222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1402" h="2228445">
                <a:moveTo>
                  <a:pt x="0" y="0"/>
                </a:moveTo>
                <a:lnTo>
                  <a:pt x="4341402" y="0"/>
                </a:lnTo>
                <a:lnTo>
                  <a:pt x="4293306" y="133775"/>
                </a:lnTo>
                <a:cubicBezTo>
                  <a:pt x="3804175" y="1311915"/>
                  <a:pt x="2656408" y="2156418"/>
                  <a:pt x="1300374" y="2224065"/>
                </a:cubicBezTo>
                <a:lnTo>
                  <a:pt x="1124323" y="2228445"/>
                </a:lnTo>
                <a:lnTo>
                  <a:pt x="1124242" y="2228445"/>
                </a:lnTo>
                <a:lnTo>
                  <a:pt x="948190" y="2224065"/>
                </a:lnTo>
                <a:cubicBezTo>
                  <a:pt x="656570" y="2209517"/>
                  <a:pt x="374582" y="2159041"/>
                  <a:pt x="106705" y="2077045"/>
                </a:cubicBezTo>
                <a:lnTo>
                  <a:pt x="0" y="2041514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s-E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2437325"/>
            <a:ext cx="5181600" cy="3739638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8" name="Marcador de contenido 3"/>
          <p:cNvSpPr>
            <a:spLocks noGrp="1"/>
          </p:cNvSpPr>
          <p:nvPr>
            <p:ph sz="half" idx="2"/>
          </p:nvPr>
        </p:nvSpPr>
        <p:spPr>
          <a:xfrm>
            <a:off x="6438886" y="2404377"/>
            <a:ext cx="5181600" cy="3772586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19" y="246253"/>
            <a:ext cx="8060023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orma libre: Forma 42"/>
          <p:cNvSpPr/>
          <p:nvPr userDrawn="1"/>
        </p:nvSpPr>
        <p:spPr>
          <a:xfrm>
            <a:off x="0" y="-1"/>
            <a:ext cx="4587349" cy="2419039"/>
          </a:xfrm>
          <a:custGeom>
            <a:avLst/>
            <a:gdLst>
              <a:gd name="connsiteX0" fmla="*/ 0 w 4587349"/>
              <a:gd name="connsiteY0" fmla="*/ 0 h 2419039"/>
              <a:gd name="connsiteX1" fmla="*/ 4587349 w 4587349"/>
              <a:gd name="connsiteY1" fmla="*/ 0 h 2419039"/>
              <a:gd name="connsiteX2" fmla="*/ 4562933 w 4587349"/>
              <a:gd name="connsiteY2" fmla="*/ 72160 h 2419039"/>
              <a:gd name="connsiteX3" fmla="*/ 1203311 w 4587349"/>
              <a:gd name="connsiteY3" fmla="*/ 2419039 h 2419039"/>
              <a:gd name="connsiteX4" fmla="*/ 139724 w 4587349"/>
              <a:gd name="connsiteY4" fmla="*/ 2258240 h 2419039"/>
              <a:gd name="connsiteX5" fmla="*/ 0 w 4587349"/>
              <a:gd name="connsiteY5" fmla="*/ 2207100 h 24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7349" h="2419039">
                <a:moveTo>
                  <a:pt x="0" y="0"/>
                </a:moveTo>
                <a:lnTo>
                  <a:pt x="4587349" y="0"/>
                </a:lnTo>
                <a:lnTo>
                  <a:pt x="4562933" y="72160"/>
                </a:lnTo>
                <a:cubicBezTo>
                  <a:pt x="4061488" y="1441670"/>
                  <a:pt x="2746538" y="2419039"/>
                  <a:pt x="1203311" y="2419039"/>
                </a:cubicBezTo>
                <a:cubicBezTo>
                  <a:pt x="832937" y="2419039"/>
                  <a:pt x="475711" y="2362743"/>
                  <a:pt x="139724" y="2258240"/>
                </a:cubicBezTo>
                <a:lnTo>
                  <a:pt x="0" y="2207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Forma libre: Forma 40"/>
          <p:cNvSpPr/>
          <p:nvPr userDrawn="1"/>
        </p:nvSpPr>
        <p:spPr>
          <a:xfrm>
            <a:off x="0" y="1"/>
            <a:ext cx="4341402" cy="2228445"/>
          </a:xfrm>
          <a:custGeom>
            <a:avLst/>
            <a:gdLst>
              <a:gd name="connsiteX0" fmla="*/ 0 w 4341402"/>
              <a:gd name="connsiteY0" fmla="*/ 0 h 2228445"/>
              <a:gd name="connsiteX1" fmla="*/ 4341402 w 4341402"/>
              <a:gd name="connsiteY1" fmla="*/ 0 h 2228445"/>
              <a:gd name="connsiteX2" fmla="*/ 4293306 w 4341402"/>
              <a:gd name="connsiteY2" fmla="*/ 133775 h 2228445"/>
              <a:gd name="connsiteX3" fmla="*/ 1300374 w 4341402"/>
              <a:gd name="connsiteY3" fmla="*/ 2224065 h 2228445"/>
              <a:gd name="connsiteX4" fmla="*/ 1124323 w 4341402"/>
              <a:gd name="connsiteY4" fmla="*/ 2228445 h 2228445"/>
              <a:gd name="connsiteX5" fmla="*/ 1124242 w 4341402"/>
              <a:gd name="connsiteY5" fmla="*/ 2228445 h 2228445"/>
              <a:gd name="connsiteX6" fmla="*/ 948190 w 4341402"/>
              <a:gd name="connsiteY6" fmla="*/ 2224065 h 2228445"/>
              <a:gd name="connsiteX7" fmla="*/ 106705 w 4341402"/>
              <a:gd name="connsiteY7" fmla="*/ 2077045 h 2228445"/>
              <a:gd name="connsiteX8" fmla="*/ 0 w 4341402"/>
              <a:gd name="connsiteY8" fmla="*/ 2041514 h 222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1402" h="2228445">
                <a:moveTo>
                  <a:pt x="0" y="0"/>
                </a:moveTo>
                <a:lnTo>
                  <a:pt x="4341402" y="0"/>
                </a:lnTo>
                <a:lnTo>
                  <a:pt x="4293306" y="133775"/>
                </a:lnTo>
                <a:cubicBezTo>
                  <a:pt x="3804175" y="1311915"/>
                  <a:pt x="2656408" y="2156418"/>
                  <a:pt x="1300374" y="2224065"/>
                </a:cubicBezTo>
                <a:lnTo>
                  <a:pt x="1124323" y="2228445"/>
                </a:lnTo>
                <a:lnTo>
                  <a:pt x="1124242" y="2228445"/>
                </a:lnTo>
                <a:lnTo>
                  <a:pt x="948190" y="2224065"/>
                </a:lnTo>
                <a:cubicBezTo>
                  <a:pt x="656570" y="2209517"/>
                  <a:pt x="374582" y="2159041"/>
                  <a:pt x="106705" y="2077045"/>
                </a:cubicBezTo>
                <a:lnTo>
                  <a:pt x="0" y="2041514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s-E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Marcador de texto 2"/>
          <p:cNvSpPr>
            <a:spLocks noGrp="1"/>
          </p:cNvSpPr>
          <p:nvPr>
            <p:ph type="body" idx="1"/>
          </p:nvPr>
        </p:nvSpPr>
        <p:spPr>
          <a:xfrm>
            <a:off x="839788" y="2123331"/>
            <a:ext cx="5157787" cy="62665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35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839199"/>
            <a:ext cx="5157787" cy="3350464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36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437304" y="2123331"/>
            <a:ext cx="5183188" cy="62665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37" name="Marcador de posición de contenido 5"/>
          <p:cNvSpPr>
            <a:spLocks noGrp="1"/>
          </p:cNvSpPr>
          <p:nvPr>
            <p:ph sz="quarter" idx="4"/>
          </p:nvPr>
        </p:nvSpPr>
        <p:spPr>
          <a:xfrm>
            <a:off x="6437304" y="2839199"/>
            <a:ext cx="5183188" cy="3350464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7" name="Forma libre: Forma 26"/>
          <p:cNvSpPr/>
          <p:nvPr/>
        </p:nvSpPr>
        <p:spPr>
          <a:xfrm>
            <a:off x="5323076" y="997893"/>
            <a:ext cx="6868924" cy="5860108"/>
          </a:xfrm>
          <a:custGeom>
            <a:avLst/>
            <a:gdLst>
              <a:gd name="connsiteX0" fmla="*/ 3874977 w 6868924"/>
              <a:gd name="connsiteY0" fmla="*/ 0 h 5860108"/>
              <a:gd name="connsiteX1" fmla="*/ 6865098 w 6868924"/>
              <a:gd name="connsiteY1" fmla="*/ 1410132 h 5860108"/>
              <a:gd name="connsiteX2" fmla="*/ 6868924 w 6868924"/>
              <a:gd name="connsiteY2" fmla="*/ 1415249 h 5860108"/>
              <a:gd name="connsiteX3" fmla="*/ 6868924 w 6868924"/>
              <a:gd name="connsiteY3" fmla="*/ 5860108 h 5860108"/>
              <a:gd name="connsiteX4" fmla="*/ 551579 w 6868924"/>
              <a:gd name="connsiteY4" fmla="*/ 5860108 h 5860108"/>
              <a:gd name="connsiteX5" fmla="*/ 467689 w 6868924"/>
              <a:gd name="connsiteY5" fmla="*/ 5722022 h 5860108"/>
              <a:gd name="connsiteX6" fmla="*/ 0 w 6868924"/>
              <a:gd name="connsiteY6" fmla="*/ 3874977 h 5860108"/>
              <a:gd name="connsiteX7" fmla="*/ 3874977 w 6868924"/>
              <a:gd name="connsiteY7" fmla="*/ 0 h 586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5860108">
                <a:moveTo>
                  <a:pt x="3874977" y="0"/>
                </a:moveTo>
                <a:cubicBezTo>
                  <a:pt x="5078778" y="0"/>
                  <a:pt x="6154370" y="548929"/>
                  <a:pt x="6865098" y="1410132"/>
                </a:cubicBezTo>
                <a:lnTo>
                  <a:pt x="6868924" y="1415249"/>
                </a:lnTo>
                <a:lnTo>
                  <a:pt x="6868924" y="5860108"/>
                </a:lnTo>
                <a:lnTo>
                  <a:pt x="551579" y="5860108"/>
                </a:lnTo>
                <a:lnTo>
                  <a:pt x="467689" y="5722022"/>
                </a:lnTo>
                <a:cubicBezTo>
                  <a:pt x="169423" y="5172963"/>
                  <a:pt x="0" y="4543756"/>
                  <a:pt x="0" y="3874977"/>
                </a:cubicBezTo>
                <a:cubicBezTo>
                  <a:pt x="0" y="1734886"/>
                  <a:pt x="1734886" y="0"/>
                  <a:pt x="3874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9" name="Marcador de posición de imagen 28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576326" y="1251144"/>
            <a:ext cx="6615674" cy="5625145"/>
          </a:xfrm>
          <a:custGeom>
            <a:avLst/>
            <a:gdLst>
              <a:gd name="connsiteX0" fmla="*/ 3621727 w 6615674"/>
              <a:gd name="connsiteY0" fmla="*/ 0 h 5625145"/>
              <a:gd name="connsiteX1" fmla="*/ 6416428 w 6615674"/>
              <a:gd name="connsiteY1" fmla="*/ 1317972 h 5625145"/>
              <a:gd name="connsiteX2" fmla="*/ 6615674 w 6615674"/>
              <a:gd name="connsiteY2" fmla="*/ 1584421 h 5625145"/>
              <a:gd name="connsiteX3" fmla="*/ 6615674 w 6615674"/>
              <a:gd name="connsiteY3" fmla="*/ 5625145 h 5625145"/>
              <a:gd name="connsiteX4" fmla="*/ 605458 w 6615674"/>
              <a:gd name="connsiteY4" fmla="*/ 5625145 h 5625145"/>
              <a:gd name="connsiteX5" fmla="*/ 437123 w 6615674"/>
              <a:gd name="connsiteY5" fmla="*/ 5348058 h 5625145"/>
              <a:gd name="connsiteX6" fmla="*/ 0 w 6615674"/>
              <a:gd name="connsiteY6" fmla="*/ 3621727 h 5625145"/>
              <a:gd name="connsiteX7" fmla="*/ 3621727 w 6615674"/>
              <a:gd name="connsiteY7" fmla="*/ 0 h 5625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15674" h="5625145">
                <a:moveTo>
                  <a:pt x="3621727" y="0"/>
                </a:moveTo>
                <a:cubicBezTo>
                  <a:pt x="4746854" y="0"/>
                  <a:pt x="5752150" y="513054"/>
                  <a:pt x="6416428" y="1317972"/>
                </a:cubicBezTo>
                <a:lnTo>
                  <a:pt x="6615674" y="1584421"/>
                </a:lnTo>
                <a:lnTo>
                  <a:pt x="6615674" y="5625145"/>
                </a:lnTo>
                <a:lnTo>
                  <a:pt x="605458" y="5625145"/>
                </a:lnTo>
                <a:lnTo>
                  <a:pt x="437123" y="5348058"/>
                </a:lnTo>
                <a:cubicBezTo>
                  <a:pt x="158350" y="4834883"/>
                  <a:pt x="0" y="4246798"/>
                  <a:pt x="0" y="3621727"/>
                </a:cubicBezTo>
                <a:cubicBezTo>
                  <a:pt x="0" y="1621502"/>
                  <a:pt x="1621502" y="0"/>
                  <a:pt x="3621727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40079" y="504419"/>
            <a:ext cx="5144927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>
            <p:ph type="body" sz="quarter" idx="15"/>
          </p:nvPr>
        </p:nvSpPr>
        <p:spPr>
          <a:xfrm>
            <a:off x="640080" y="2526124"/>
            <a:ext cx="3801966" cy="3653188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None/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1" name="Forma libre: Forma 20"/>
          <p:cNvSpPr/>
          <p:nvPr userDrawn="1"/>
        </p:nvSpPr>
        <p:spPr>
          <a:xfrm>
            <a:off x="4846320" y="0"/>
            <a:ext cx="7345680" cy="6907322"/>
          </a:xfrm>
          <a:custGeom>
            <a:avLst/>
            <a:gdLst>
              <a:gd name="connsiteX0" fmla="*/ 3543489 w 7345680"/>
              <a:gd name="connsiteY0" fmla="*/ 0 h 6907322"/>
              <a:gd name="connsiteX1" fmla="*/ 5432871 w 7345680"/>
              <a:gd name="connsiteY1" fmla="*/ 0 h 6907322"/>
              <a:gd name="connsiteX2" fmla="*/ 5609846 w 7345680"/>
              <a:gd name="connsiteY2" fmla="*/ 40446 h 6907322"/>
              <a:gd name="connsiteX3" fmla="*/ 7343079 w 7345680"/>
              <a:gd name="connsiteY3" fmla="*/ 915371 h 6907322"/>
              <a:gd name="connsiteX4" fmla="*/ 7345680 w 7345680"/>
              <a:gd name="connsiteY4" fmla="*/ 917602 h 6907322"/>
              <a:gd name="connsiteX5" fmla="*/ 7345680 w 7345680"/>
              <a:gd name="connsiteY5" fmla="*/ 6907322 h 6907322"/>
              <a:gd name="connsiteX6" fmla="*/ 822371 w 7345680"/>
              <a:gd name="connsiteY6" fmla="*/ 6907322 h 6907322"/>
              <a:gd name="connsiteX7" fmla="*/ 766511 w 7345680"/>
              <a:gd name="connsiteY7" fmla="*/ 6829539 h 6907322"/>
              <a:gd name="connsiteX8" fmla="*/ 0 w 7345680"/>
              <a:gd name="connsiteY8" fmla="*/ 4344739 h 6907322"/>
              <a:gd name="connsiteX9" fmla="*/ 3366514 w 7345680"/>
              <a:gd name="connsiteY9" fmla="*/ 40446 h 690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45680" h="6907322">
                <a:moveTo>
                  <a:pt x="3543489" y="0"/>
                </a:moveTo>
                <a:lnTo>
                  <a:pt x="5432871" y="0"/>
                </a:lnTo>
                <a:lnTo>
                  <a:pt x="5609846" y="40446"/>
                </a:lnTo>
                <a:cubicBezTo>
                  <a:pt x="6255171" y="204854"/>
                  <a:pt x="6844336" y="507805"/>
                  <a:pt x="7343079" y="915371"/>
                </a:cubicBezTo>
                <a:lnTo>
                  <a:pt x="7345680" y="917602"/>
                </a:lnTo>
                <a:lnTo>
                  <a:pt x="7345680" y="6907322"/>
                </a:lnTo>
                <a:lnTo>
                  <a:pt x="822371" y="6907322"/>
                </a:lnTo>
                <a:lnTo>
                  <a:pt x="766511" y="6829539"/>
                </a:lnTo>
                <a:cubicBezTo>
                  <a:pt x="282576" y="6120238"/>
                  <a:pt x="0" y="5265165"/>
                  <a:pt x="0" y="4344739"/>
                </a:cubicBezTo>
                <a:cubicBezTo>
                  <a:pt x="0" y="2273781"/>
                  <a:pt x="1430540" y="533670"/>
                  <a:pt x="3366514" y="40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39787" y="504419"/>
            <a:ext cx="463718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8" name="Forma libre: Forma 17"/>
          <p:cNvSpPr/>
          <p:nvPr userDrawn="1"/>
        </p:nvSpPr>
        <p:spPr>
          <a:xfrm>
            <a:off x="5323076" y="314025"/>
            <a:ext cx="6868924" cy="6593297"/>
          </a:xfrm>
          <a:custGeom>
            <a:avLst/>
            <a:gdLst>
              <a:gd name="connsiteX0" fmla="*/ 4079984 w 6868924"/>
              <a:gd name="connsiteY0" fmla="*/ 0 h 6593297"/>
              <a:gd name="connsiteX1" fmla="*/ 6675233 w 6868924"/>
              <a:gd name="connsiteY1" fmla="*/ 931670 h 6593297"/>
              <a:gd name="connsiteX2" fmla="*/ 6868924 w 6868924"/>
              <a:gd name="connsiteY2" fmla="*/ 1107709 h 6593297"/>
              <a:gd name="connsiteX3" fmla="*/ 6868924 w 6868924"/>
              <a:gd name="connsiteY3" fmla="*/ 6593297 h 6593297"/>
              <a:gd name="connsiteX4" fmla="*/ 867282 w 6868924"/>
              <a:gd name="connsiteY4" fmla="*/ 6593297 h 6593297"/>
              <a:gd name="connsiteX5" fmla="*/ 810549 w 6868924"/>
              <a:gd name="connsiteY5" fmla="*/ 6521104 h 6593297"/>
              <a:gd name="connsiteX6" fmla="*/ 0 w 6868924"/>
              <a:gd name="connsiteY6" fmla="*/ 4079984 h 6593297"/>
              <a:gd name="connsiteX7" fmla="*/ 4079984 w 6868924"/>
              <a:gd name="connsiteY7" fmla="*/ 0 h 659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6593297">
                <a:moveTo>
                  <a:pt x="4079984" y="0"/>
                </a:moveTo>
                <a:cubicBezTo>
                  <a:pt x="5065808" y="0"/>
                  <a:pt x="5969971" y="349636"/>
                  <a:pt x="6675233" y="931670"/>
                </a:cubicBezTo>
                <a:lnTo>
                  <a:pt x="6868924" y="1107709"/>
                </a:lnTo>
                <a:lnTo>
                  <a:pt x="6868924" y="6593297"/>
                </a:lnTo>
                <a:lnTo>
                  <a:pt x="867282" y="6593297"/>
                </a:lnTo>
                <a:lnTo>
                  <a:pt x="810549" y="6521104"/>
                </a:lnTo>
                <a:cubicBezTo>
                  <a:pt x="301472" y="5840388"/>
                  <a:pt x="0" y="4995393"/>
                  <a:pt x="0" y="4079984"/>
                </a:cubicBezTo>
                <a:cubicBezTo>
                  <a:pt x="0" y="1826671"/>
                  <a:pt x="1826671" y="0"/>
                  <a:pt x="4079984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t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s-E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6635592" y="1480710"/>
            <a:ext cx="5144928" cy="4698602"/>
          </a:xfrm>
        </p:spPr>
        <p:txBody>
          <a:bodyPr rtlCol="0" anchor="t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3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6" name="Forma libre: Forma 25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Título</a:t>
            </a:r>
            <a:endParaRPr lang="es-ES" noProof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3584448" y="4315968"/>
            <a:ext cx="5029200" cy="886968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GB" sz="1800" b="1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 algn="ctr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20" name="Marcador de texto 19"/>
          <p:cNvSpPr>
            <a:spLocks noGrp="1"/>
          </p:cNvSpPr>
          <p:nvPr>
            <p:ph type="body" sz="quarter" idx="13" hasCustomPrompt="1"/>
          </p:nvPr>
        </p:nvSpPr>
        <p:spPr>
          <a:xfrm>
            <a:off x="4641140" y="5795479"/>
            <a:ext cx="2915816" cy="258532"/>
          </a:xfrm>
        </p:spPr>
        <p:txBody>
          <a:bodyPr vert="horz" wrap="square" lIns="91440" tIns="45720" rIns="91440" bIns="45720" rtlCol="0" anchor="ctr" anchorCtr="1">
            <a:spAutoFit/>
          </a:bodyPr>
          <a:lstStyle>
            <a:lvl1pPr marL="0" indent="0">
              <a:buNone/>
              <a:defRPr lang="en-US" sz="1200" b="0" spc="3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228600" lvl="0" indent="-228600" algn="ctr" rtl="0"/>
            <a:r>
              <a:rPr lang="es-ES" noProof="0"/>
              <a:t>Fecha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7" name="Forma libre: Forma 26"/>
          <p:cNvSpPr/>
          <p:nvPr/>
        </p:nvSpPr>
        <p:spPr>
          <a:xfrm>
            <a:off x="5323076" y="997893"/>
            <a:ext cx="6868924" cy="5860108"/>
          </a:xfrm>
          <a:custGeom>
            <a:avLst/>
            <a:gdLst>
              <a:gd name="connsiteX0" fmla="*/ 3874977 w 6868924"/>
              <a:gd name="connsiteY0" fmla="*/ 0 h 5860108"/>
              <a:gd name="connsiteX1" fmla="*/ 6865098 w 6868924"/>
              <a:gd name="connsiteY1" fmla="*/ 1410132 h 5860108"/>
              <a:gd name="connsiteX2" fmla="*/ 6868924 w 6868924"/>
              <a:gd name="connsiteY2" fmla="*/ 1415249 h 5860108"/>
              <a:gd name="connsiteX3" fmla="*/ 6868924 w 6868924"/>
              <a:gd name="connsiteY3" fmla="*/ 5860108 h 5860108"/>
              <a:gd name="connsiteX4" fmla="*/ 551579 w 6868924"/>
              <a:gd name="connsiteY4" fmla="*/ 5860108 h 5860108"/>
              <a:gd name="connsiteX5" fmla="*/ 467689 w 6868924"/>
              <a:gd name="connsiteY5" fmla="*/ 5722022 h 5860108"/>
              <a:gd name="connsiteX6" fmla="*/ 0 w 6868924"/>
              <a:gd name="connsiteY6" fmla="*/ 3874977 h 5860108"/>
              <a:gd name="connsiteX7" fmla="*/ 3874977 w 6868924"/>
              <a:gd name="connsiteY7" fmla="*/ 0 h 586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5860108">
                <a:moveTo>
                  <a:pt x="3874977" y="0"/>
                </a:moveTo>
                <a:cubicBezTo>
                  <a:pt x="5078778" y="0"/>
                  <a:pt x="6154370" y="548929"/>
                  <a:pt x="6865098" y="1410132"/>
                </a:cubicBezTo>
                <a:lnTo>
                  <a:pt x="6868924" y="1415249"/>
                </a:lnTo>
                <a:lnTo>
                  <a:pt x="6868924" y="5860108"/>
                </a:lnTo>
                <a:lnTo>
                  <a:pt x="551579" y="5860108"/>
                </a:lnTo>
                <a:lnTo>
                  <a:pt x="467689" y="5722022"/>
                </a:lnTo>
                <a:cubicBezTo>
                  <a:pt x="169423" y="5172963"/>
                  <a:pt x="0" y="4543756"/>
                  <a:pt x="0" y="3874977"/>
                </a:cubicBezTo>
                <a:cubicBezTo>
                  <a:pt x="0" y="1734886"/>
                  <a:pt x="1734886" y="0"/>
                  <a:pt x="3874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19" name="Marcador de posición de imagen 18"/>
          <p:cNvSpPr>
            <a:spLocks noGrp="1"/>
          </p:cNvSpPr>
          <p:nvPr>
            <p:ph type="pic" idx="1"/>
          </p:nvPr>
        </p:nvSpPr>
        <p:spPr>
          <a:xfrm>
            <a:off x="5576326" y="1251145"/>
            <a:ext cx="6615674" cy="5596389"/>
          </a:xfrm>
          <a:custGeom>
            <a:avLst/>
            <a:gdLst>
              <a:gd name="connsiteX0" fmla="*/ 3621727 w 6615674"/>
              <a:gd name="connsiteY0" fmla="*/ 0 h 5596389"/>
              <a:gd name="connsiteX1" fmla="*/ 6416428 w 6615674"/>
              <a:gd name="connsiteY1" fmla="*/ 1317972 h 5596389"/>
              <a:gd name="connsiteX2" fmla="*/ 6615674 w 6615674"/>
              <a:gd name="connsiteY2" fmla="*/ 1584421 h 5596389"/>
              <a:gd name="connsiteX3" fmla="*/ 6615674 w 6615674"/>
              <a:gd name="connsiteY3" fmla="*/ 5596389 h 5596389"/>
              <a:gd name="connsiteX4" fmla="*/ 587989 w 6615674"/>
              <a:gd name="connsiteY4" fmla="*/ 5596389 h 5596389"/>
              <a:gd name="connsiteX5" fmla="*/ 437123 w 6615674"/>
              <a:gd name="connsiteY5" fmla="*/ 5348058 h 5596389"/>
              <a:gd name="connsiteX6" fmla="*/ 0 w 6615674"/>
              <a:gd name="connsiteY6" fmla="*/ 3621727 h 5596389"/>
              <a:gd name="connsiteX7" fmla="*/ 3621727 w 6615674"/>
              <a:gd name="connsiteY7" fmla="*/ 0 h 5596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15674" h="5596389">
                <a:moveTo>
                  <a:pt x="3621727" y="0"/>
                </a:moveTo>
                <a:cubicBezTo>
                  <a:pt x="4746854" y="0"/>
                  <a:pt x="5752150" y="513054"/>
                  <a:pt x="6416428" y="1317972"/>
                </a:cubicBezTo>
                <a:lnTo>
                  <a:pt x="6615674" y="1584421"/>
                </a:lnTo>
                <a:lnTo>
                  <a:pt x="6615674" y="5596389"/>
                </a:lnTo>
                <a:lnTo>
                  <a:pt x="587989" y="5596389"/>
                </a:lnTo>
                <a:lnTo>
                  <a:pt x="437123" y="5348058"/>
                </a:lnTo>
                <a:cubicBezTo>
                  <a:pt x="158350" y="4834883"/>
                  <a:pt x="0" y="4246798"/>
                  <a:pt x="0" y="3621727"/>
                </a:cubicBezTo>
                <a:cubicBezTo>
                  <a:pt x="0" y="1621502"/>
                  <a:pt x="1621502" y="0"/>
                  <a:pt x="3621727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ctr" anchorCtr="1">
            <a:noAutofit/>
          </a:bodyPr>
          <a:lstStyle>
            <a:lvl1pPr>
              <a:defRPr lang="en-US" sz="1600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40079" y="504419"/>
            <a:ext cx="5144927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7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640080" y="2489548"/>
            <a:ext cx="4131946" cy="3379439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dos conteni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8" name="Forma libre: Forma 37"/>
          <p:cNvSpPr/>
          <p:nvPr userDrawn="1"/>
        </p:nvSpPr>
        <p:spPr>
          <a:xfrm>
            <a:off x="-1" y="1"/>
            <a:ext cx="4779964" cy="6413064"/>
          </a:xfrm>
          <a:custGeom>
            <a:avLst/>
            <a:gdLst>
              <a:gd name="connsiteX0" fmla="*/ 0 w 4779964"/>
              <a:gd name="connsiteY0" fmla="*/ 0 h 6413064"/>
              <a:gd name="connsiteX1" fmla="*/ 3376101 w 4779964"/>
              <a:gd name="connsiteY1" fmla="*/ 0 h 6413064"/>
              <a:gd name="connsiteX2" fmla="*/ 3478395 w 4779964"/>
              <a:gd name="connsiteY2" fmla="*/ 76494 h 6413064"/>
              <a:gd name="connsiteX3" fmla="*/ 4779964 w 4779964"/>
              <a:gd name="connsiteY3" fmla="*/ 2836412 h 6413064"/>
              <a:gd name="connsiteX4" fmla="*/ 1203312 w 4779964"/>
              <a:gd name="connsiteY4" fmla="*/ 6413064 h 6413064"/>
              <a:gd name="connsiteX5" fmla="*/ 139725 w 4779964"/>
              <a:gd name="connsiteY5" fmla="*/ 6252265 h 6413064"/>
              <a:gd name="connsiteX6" fmla="*/ 0 w 4779964"/>
              <a:gd name="connsiteY6" fmla="*/ 6204987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4" h="6413064">
                <a:moveTo>
                  <a:pt x="0" y="0"/>
                </a:moveTo>
                <a:lnTo>
                  <a:pt x="3376101" y="0"/>
                </a:lnTo>
                <a:lnTo>
                  <a:pt x="3478395" y="76494"/>
                </a:lnTo>
                <a:cubicBezTo>
                  <a:pt x="4273296" y="732504"/>
                  <a:pt x="4779964" y="1725289"/>
                  <a:pt x="4779964" y="2836412"/>
                </a:cubicBezTo>
                <a:cubicBezTo>
                  <a:pt x="4779964" y="4811742"/>
                  <a:pt x="3178642" y="6413064"/>
                  <a:pt x="1203312" y="6413064"/>
                </a:cubicBezTo>
                <a:cubicBezTo>
                  <a:pt x="832938" y="6413064"/>
                  <a:pt x="475712" y="6356768"/>
                  <a:pt x="139725" y="6252265"/>
                </a:cubicBezTo>
                <a:lnTo>
                  <a:pt x="0" y="6204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0" name="Marcador de posición de imagen 39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1" y="2"/>
            <a:ext cx="4546212" cy="6179311"/>
          </a:xfrm>
          <a:custGeom>
            <a:avLst/>
            <a:gdLst>
              <a:gd name="connsiteX0" fmla="*/ 0 w 4546212"/>
              <a:gd name="connsiteY0" fmla="*/ 0 h 6179311"/>
              <a:gd name="connsiteX1" fmla="*/ 2966308 w 4546212"/>
              <a:gd name="connsiteY1" fmla="*/ 0 h 6179311"/>
              <a:gd name="connsiteX2" fmla="*/ 3072360 w 4546212"/>
              <a:gd name="connsiteY2" fmla="*/ 64428 h 6179311"/>
              <a:gd name="connsiteX3" fmla="*/ 4546212 w 4546212"/>
              <a:gd name="connsiteY3" fmla="*/ 2836412 h 6179311"/>
              <a:gd name="connsiteX4" fmla="*/ 1203313 w 4546212"/>
              <a:gd name="connsiteY4" fmla="*/ 6179311 h 6179311"/>
              <a:gd name="connsiteX5" fmla="*/ 53912 w 4546212"/>
              <a:gd name="connsiteY5" fmla="*/ 5976465 h 6179311"/>
              <a:gd name="connsiteX6" fmla="*/ 0 w 4546212"/>
              <a:gd name="connsiteY6" fmla="*/ 5955208 h 617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2" h="6179311">
                <a:moveTo>
                  <a:pt x="0" y="0"/>
                </a:moveTo>
                <a:lnTo>
                  <a:pt x="2966308" y="0"/>
                </a:lnTo>
                <a:lnTo>
                  <a:pt x="3072360" y="64428"/>
                </a:lnTo>
                <a:cubicBezTo>
                  <a:pt x="3961577" y="665171"/>
                  <a:pt x="4546212" y="1682517"/>
                  <a:pt x="4546212" y="2836412"/>
                </a:cubicBezTo>
                <a:cubicBezTo>
                  <a:pt x="4546212" y="4682644"/>
                  <a:pt x="3049545" y="6179311"/>
                  <a:pt x="1203313" y="6179311"/>
                </a:cubicBezTo>
                <a:cubicBezTo>
                  <a:pt x="799450" y="6179311"/>
                  <a:pt x="412314" y="6107693"/>
                  <a:pt x="53912" y="5976465"/>
                </a:cubicBezTo>
                <a:lnTo>
                  <a:pt x="0" y="5955208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sp>
        <p:nvSpPr>
          <p:cNvPr id="28" name="Marcador de texto 18"/>
          <p:cNvSpPr>
            <a:spLocks noGrp="1"/>
          </p:cNvSpPr>
          <p:nvPr>
            <p:ph type="body" sz="quarter" idx="20"/>
          </p:nvPr>
        </p:nvSpPr>
        <p:spPr>
          <a:xfrm>
            <a:off x="5215796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9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8602972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cxnSp>
        <p:nvCxnSpPr>
          <p:cNvPr id="30" name="Conector recto 29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dos contenido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0" name="Forma libre: Forma 39"/>
          <p:cNvSpPr/>
          <p:nvPr/>
        </p:nvSpPr>
        <p:spPr>
          <a:xfrm>
            <a:off x="1" y="1"/>
            <a:ext cx="4779963" cy="6413064"/>
          </a:xfrm>
          <a:custGeom>
            <a:avLst/>
            <a:gdLst>
              <a:gd name="connsiteX0" fmla="*/ 0 w 4779963"/>
              <a:gd name="connsiteY0" fmla="*/ 0 h 6413064"/>
              <a:gd name="connsiteX1" fmla="*/ 3376100 w 4779963"/>
              <a:gd name="connsiteY1" fmla="*/ 0 h 6413064"/>
              <a:gd name="connsiteX2" fmla="*/ 3478394 w 4779963"/>
              <a:gd name="connsiteY2" fmla="*/ 76494 h 6413064"/>
              <a:gd name="connsiteX3" fmla="*/ 4779963 w 4779963"/>
              <a:gd name="connsiteY3" fmla="*/ 2836412 h 6413064"/>
              <a:gd name="connsiteX4" fmla="*/ 1203311 w 4779963"/>
              <a:gd name="connsiteY4" fmla="*/ 6413064 h 6413064"/>
              <a:gd name="connsiteX5" fmla="*/ 139724 w 4779963"/>
              <a:gd name="connsiteY5" fmla="*/ 6252265 h 6413064"/>
              <a:gd name="connsiteX6" fmla="*/ 0 w 4779963"/>
              <a:gd name="connsiteY6" fmla="*/ 6201125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3" h="6413064">
                <a:moveTo>
                  <a:pt x="0" y="0"/>
                </a:moveTo>
                <a:lnTo>
                  <a:pt x="3376100" y="0"/>
                </a:lnTo>
                <a:lnTo>
                  <a:pt x="3478394" y="76494"/>
                </a:lnTo>
                <a:cubicBezTo>
                  <a:pt x="4273295" y="732504"/>
                  <a:pt x="4779963" y="1725289"/>
                  <a:pt x="4779963" y="2836412"/>
                </a:cubicBezTo>
                <a:cubicBezTo>
                  <a:pt x="4779963" y="4811742"/>
                  <a:pt x="3178641" y="6413064"/>
                  <a:pt x="1203311" y="6413064"/>
                </a:cubicBezTo>
                <a:cubicBezTo>
                  <a:pt x="832937" y="6413064"/>
                  <a:pt x="475711" y="6356768"/>
                  <a:pt x="139724" y="6252265"/>
                </a:cubicBezTo>
                <a:lnTo>
                  <a:pt x="0" y="6201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2" name="Marcador de posición de imagen 4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2" y="1"/>
            <a:ext cx="4546213" cy="6179312"/>
          </a:xfrm>
          <a:custGeom>
            <a:avLst/>
            <a:gdLst>
              <a:gd name="connsiteX0" fmla="*/ 0 w 4546213"/>
              <a:gd name="connsiteY0" fmla="*/ 0 h 6179312"/>
              <a:gd name="connsiteX1" fmla="*/ 2966307 w 4546213"/>
              <a:gd name="connsiteY1" fmla="*/ 0 h 6179312"/>
              <a:gd name="connsiteX2" fmla="*/ 3072361 w 4546213"/>
              <a:gd name="connsiteY2" fmla="*/ 64429 h 6179312"/>
              <a:gd name="connsiteX3" fmla="*/ 4546213 w 4546213"/>
              <a:gd name="connsiteY3" fmla="*/ 2836413 h 6179312"/>
              <a:gd name="connsiteX4" fmla="*/ 1203314 w 4546213"/>
              <a:gd name="connsiteY4" fmla="*/ 6179312 h 6179312"/>
              <a:gd name="connsiteX5" fmla="*/ 209238 w 4546213"/>
              <a:gd name="connsiteY5" fmla="*/ 6029022 h 6179312"/>
              <a:gd name="connsiteX6" fmla="*/ 0 w 4546213"/>
              <a:gd name="connsiteY6" fmla="*/ 5952440 h 617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3" h="6179312">
                <a:moveTo>
                  <a:pt x="0" y="0"/>
                </a:moveTo>
                <a:lnTo>
                  <a:pt x="2966307" y="0"/>
                </a:lnTo>
                <a:lnTo>
                  <a:pt x="3072361" y="64429"/>
                </a:lnTo>
                <a:cubicBezTo>
                  <a:pt x="3961578" y="665172"/>
                  <a:pt x="4546213" y="1682518"/>
                  <a:pt x="4546213" y="2836413"/>
                </a:cubicBezTo>
                <a:cubicBezTo>
                  <a:pt x="4546213" y="4682645"/>
                  <a:pt x="3049546" y="6179312"/>
                  <a:pt x="1203314" y="6179312"/>
                </a:cubicBezTo>
                <a:cubicBezTo>
                  <a:pt x="857146" y="6179312"/>
                  <a:pt x="523266" y="6126695"/>
                  <a:pt x="209238" y="6029022"/>
                </a:cubicBezTo>
                <a:lnTo>
                  <a:pt x="0" y="5952440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sp>
        <p:nvSpPr>
          <p:cNvPr id="28" name="Marcador de texto 18"/>
          <p:cNvSpPr>
            <a:spLocks noGrp="1"/>
          </p:cNvSpPr>
          <p:nvPr>
            <p:ph type="body" sz="quarter" idx="20"/>
          </p:nvPr>
        </p:nvSpPr>
        <p:spPr>
          <a:xfrm>
            <a:off x="5215796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9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8602972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8" name="Forma libre: Forma 37"/>
          <p:cNvSpPr/>
          <p:nvPr userDrawn="1"/>
        </p:nvSpPr>
        <p:spPr>
          <a:xfrm>
            <a:off x="-1" y="1"/>
            <a:ext cx="4779964" cy="6413064"/>
          </a:xfrm>
          <a:custGeom>
            <a:avLst/>
            <a:gdLst>
              <a:gd name="connsiteX0" fmla="*/ 0 w 4779964"/>
              <a:gd name="connsiteY0" fmla="*/ 0 h 6413064"/>
              <a:gd name="connsiteX1" fmla="*/ 3376101 w 4779964"/>
              <a:gd name="connsiteY1" fmla="*/ 0 h 6413064"/>
              <a:gd name="connsiteX2" fmla="*/ 3478395 w 4779964"/>
              <a:gd name="connsiteY2" fmla="*/ 76494 h 6413064"/>
              <a:gd name="connsiteX3" fmla="*/ 4779964 w 4779964"/>
              <a:gd name="connsiteY3" fmla="*/ 2836412 h 6413064"/>
              <a:gd name="connsiteX4" fmla="*/ 1203312 w 4779964"/>
              <a:gd name="connsiteY4" fmla="*/ 6413064 h 6413064"/>
              <a:gd name="connsiteX5" fmla="*/ 139725 w 4779964"/>
              <a:gd name="connsiteY5" fmla="*/ 6252265 h 6413064"/>
              <a:gd name="connsiteX6" fmla="*/ 0 w 4779964"/>
              <a:gd name="connsiteY6" fmla="*/ 6204987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4" h="6413064">
                <a:moveTo>
                  <a:pt x="0" y="0"/>
                </a:moveTo>
                <a:lnTo>
                  <a:pt x="3376101" y="0"/>
                </a:lnTo>
                <a:lnTo>
                  <a:pt x="3478395" y="76494"/>
                </a:lnTo>
                <a:cubicBezTo>
                  <a:pt x="4273296" y="732504"/>
                  <a:pt x="4779964" y="1725289"/>
                  <a:pt x="4779964" y="2836412"/>
                </a:cubicBezTo>
                <a:cubicBezTo>
                  <a:pt x="4779964" y="4811742"/>
                  <a:pt x="3178642" y="6413064"/>
                  <a:pt x="1203312" y="6413064"/>
                </a:cubicBezTo>
                <a:cubicBezTo>
                  <a:pt x="832938" y="6413064"/>
                  <a:pt x="475712" y="6356768"/>
                  <a:pt x="139725" y="6252265"/>
                </a:cubicBezTo>
                <a:lnTo>
                  <a:pt x="0" y="6204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0" name="Marcador de posición de imagen 39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1" y="2"/>
            <a:ext cx="4546212" cy="6179311"/>
          </a:xfrm>
          <a:custGeom>
            <a:avLst/>
            <a:gdLst>
              <a:gd name="connsiteX0" fmla="*/ 0 w 4546212"/>
              <a:gd name="connsiteY0" fmla="*/ 0 h 6179311"/>
              <a:gd name="connsiteX1" fmla="*/ 2966308 w 4546212"/>
              <a:gd name="connsiteY1" fmla="*/ 0 h 6179311"/>
              <a:gd name="connsiteX2" fmla="*/ 3072360 w 4546212"/>
              <a:gd name="connsiteY2" fmla="*/ 64428 h 6179311"/>
              <a:gd name="connsiteX3" fmla="*/ 4546212 w 4546212"/>
              <a:gd name="connsiteY3" fmla="*/ 2836412 h 6179311"/>
              <a:gd name="connsiteX4" fmla="*/ 1203313 w 4546212"/>
              <a:gd name="connsiteY4" fmla="*/ 6179311 h 6179311"/>
              <a:gd name="connsiteX5" fmla="*/ 53912 w 4546212"/>
              <a:gd name="connsiteY5" fmla="*/ 5976465 h 6179311"/>
              <a:gd name="connsiteX6" fmla="*/ 0 w 4546212"/>
              <a:gd name="connsiteY6" fmla="*/ 5955208 h 617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2" h="6179311">
                <a:moveTo>
                  <a:pt x="0" y="0"/>
                </a:moveTo>
                <a:lnTo>
                  <a:pt x="2966308" y="0"/>
                </a:lnTo>
                <a:lnTo>
                  <a:pt x="3072360" y="64428"/>
                </a:lnTo>
                <a:cubicBezTo>
                  <a:pt x="3961577" y="665171"/>
                  <a:pt x="4546212" y="1682517"/>
                  <a:pt x="4546212" y="2836412"/>
                </a:cubicBezTo>
                <a:cubicBezTo>
                  <a:pt x="4546212" y="4682644"/>
                  <a:pt x="3049545" y="6179311"/>
                  <a:pt x="1203313" y="6179311"/>
                </a:cubicBezTo>
                <a:cubicBezTo>
                  <a:pt x="799450" y="6179311"/>
                  <a:pt x="412314" y="6107693"/>
                  <a:pt x="53912" y="5976465"/>
                </a:cubicBezTo>
                <a:lnTo>
                  <a:pt x="0" y="5955208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0" name="Conector recto 29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1500">
                <a:srgbClr val="FFFFFF">
                  <a:alpha val="70000"/>
                </a:srgbClr>
              </a:gs>
              <a:gs pos="83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6493691" y="106341"/>
            <a:ext cx="5641826" cy="5641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17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06226" y="318876"/>
            <a:ext cx="5221224" cy="5221224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640079" y="504419"/>
            <a:ext cx="591009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 userDrawn="1">
            <p:ph type="body" sz="quarter" idx="15"/>
          </p:nvPr>
        </p:nvSpPr>
        <p:spPr>
          <a:xfrm>
            <a:off x="640080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3727393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8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9" name="Conector recto 28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 flipV="1"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6493691" y="106341"/>
            <a:ext cx="5641826" cy="5641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17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06226" y="318876"/>
            <a:ext cx="5221224" cy="5221224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640079" y="504419"/>
            <a:ext cx="591009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 userDrawn="1">
            <p:ph type="body" sz="quarter" idx="15"/>
          </p:nvPr>
        </p:nvSpPr>
        <p:spPr>
          <a:xfrm>
            <a:off x="640080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3727393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2" name="Conector recto 21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17" name="Elipse 16"/>
          <p:cNvSpPr/>
          <p:nvPr/>
        </p:nvSpPr>
        <p:spPr>
          <a:xfrm>
            <a:off x="6511925" y="131762"/>
            <a:ext cx="5416549" cy="54165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15973" y="335810"/>
            <a:ext cx="5010912" cy="5010912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 con imagen ro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accent3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17" name="Elipse 16"/>
          <p:cNvSpPr/>
          <p:nvPr/>
        </p:nvSpPr>
        <p:spPr>
          <a:xfrm>
            <a:off x="6511925" y="131762"/>
            <a:ext cx="5416549" cy="5416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15973" y="335810"/>
            <a:ext cx="5010912" cy="5010912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79" y="500492"/>
            <a:ext cx="10980413" cy="493421"/>
          </a:xfrm>
        </p:spPr>
        <p:txBody>
          <a:bodyPr rtlCol="0"/>
          <a:lstStyle/>
          <a:p>
            <a:pPr rtl="0"/>
            <a:r>
              <a:rPr lang="es-ES" noProof="0" smtClean="0"/>
              <a:t>Haga clic para modificar el estilo de título del patrón</a:t>
            </a:r>
            <a:endParaRPr lang="es-ES" noProof="0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ro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Forma libre: Forma 21"/>
          <p:cNvSpPr/>
          <p:nvPr userDrawn="1"/>
        </p:nvSpPr>
        <p:spPr>
          <a:xfrm rot="19800000">
            <a:off x="-1368850" y="-967093"/>
            <a:ext cx="8283042" cy="3255962"/>
          </a:xfrm>
          <a:custGeom>
            <a:avLst/>
            <a:gdLst>
              <a:gd name="connsiteX0" fmla="*/ 8159309 w 8283042"/>
              <a:gd name="connsiteY0" fmla="*/ 3184525 h 3255962"/>
              <a:gd name="connsiteX1" fmla="*/ 8283042 w 8283042"/>
              <a:gd name="connsiteY1" fmla="*/ 3255962 h 3255962"/>
              <a:gd name="connsiteX2" fmla="*/ 0 w 8283042"/>
              <a:gd name="connsiteY2" fmla="*/ 3255962 h 3255962"/>
              <a:gd name="connsiteX3" fmla="*/ 41244 w 8283042"/>
              <a:gd name="connsiteY3" fmla="*/ 3184525 h 3255962"/>
              <a:gd name="connsiteX4" fmla="*/ 7284932 w 8283042"/>
              <a:gd name="connsiteY4" fmla="*/ 2679703 h 3255962"/>
              <a:gd name="connsiteX5" fmla="*/ 7408664 w 8283042"/>
              <a:gd name="connsiteY5" fmla="*/ 2751140 h 3255962"/>
              <a:gd name="connsiteX6" fmla="*/ 291459 w 8283042"/>
              <a:gd name="connsiteY6" fmla="*/ 2751140 h 3255962"/>
              <a:gd name="connsiteX7" fmla="*/ 332703 w 8283042"/>
              <a:gd name="connsiteY7" fmla="*/ 2679703 h 3255962"/>
              <a:gd name="connsiteX8" fmla="*/ 6121836 w 8283042"/>
              <a:gd name="connsiteY8" fmla="*/ 2008189 h 3255962"/>
              <a:gd name="connsiteX9" fmla="*/ 720402 w 8283042"/>
              <a:gd name="connsiteY9" fmla="*/ 2008189 h 3255962"/>
              <a:gd name="connsiteX10" fmla="*/ 1123681 w 8283042"/>
              <a:gd name="connsiteY10" fmla="*/ 1309689 h 3255962"/>
              <a:gd name="connsiteX11" fmla="*/ 4911998 w 8283042"/>
              <a:gd name="connsiteY11" fmla="*/ 1309689 h 3255962"/>
              <a:gd name="connsiteX12" fmla="*/ 4716772 w 8283042"/>
              <a:gd name="connsiteY12" fmla="*/ 1196975 h 3255962"/>
              <a:gd name="connsiteX13" fmla="*/ 1188756 w 8283042"/>
              <a:gd name="connsiteY13" fmla="*/ 1196976 h 3255962"/>
              <a:gd name="connsiteX14" fmla="*/ 1879830 w 8283042"/>
              <a:gd name="connsiteY14" fmla="*/ 0 h 3255962"/>
              <a:gd name="connsiteX15" fmla="*/ 2643550 w 8283042"/>
              <a:gd name="connsiteY15" fmla="*/ 0 h 3255962"/>
              <a:gd name="connsiteX16" fmla="*/ 6462789 w 8283042"/>
              <a:gd name="connsiteY16" fmla="*/ 2205038 h 3255962"/>
              <a:gd name="connsiteX17" fmla="*/ 6897231 w 8283042"/>
              <a:gd name="connsiteY17" fmla="*/ 2455864 h 3255962"/>
              <a:gd name="connsiteX18" fmla="*/ 461936 w 8283042"/>
              <a:gd name="connsiteY18" fmla="*/ 2455864 h 3255962"/>
              <a:gd name="connsiteX19" fmla="*/ 606750 w 8283042"/>
              <a:gd name="connsiteY19" fmla="*/ 2205039 h 325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283042" h="3255962">
                <a:moveTo>
                  <a:pt x="8159309" y="3184525"/>
                </a:moveTo>
                <a:lnTo>
                  <a:pt x="8283042" y="3255962"/>
                </a:lnTo>
                <a:lnTo>
                  <a:pt x="0" y="3255962"/>
                </a:lnTo>
                <a:lnTo>
                  <a:pt x="41244" y="3184525"/>
                </a:lnTo>
                <a:close/>
                <a:moveTo>
                  <a:pt x="7284932" y="2679703"/>
                </a:moveTo>
                <a:lnTo>
                  <a:pt x="7408664" y="2751140"/>
                </a:lnTo>
                <a:lnTo>
                  <a:pt x="291459" y="2751140"/>
                </a:lnTo>
                <a:lnTo>
                  <a:pt x="332703" y="2679703"/>
                </a:lnTo>
                <a:close/>
                <a:moveTo>
                  <a:pt x="6121836" y="2008189"/>
                </a:moveTo>
                <a:lnTo>
                  <a:pt x="720402" y="2008189"/>
                </a:lnTo>
                <a:lnTo>
                  <a:pt x="1123681" y="1309689"/>
                </a:lnTo>
                <a:lnTo>
                  <a:pt x="4911998" y="1309689"/>
                </a:lnTo>
                <a:close/>
                <a:moveTo>
                  <a:pt x="4716772" y="1196975"/>
                </a:moveTo>
                <a:lnTo>
                  <a:pt x="1188756" y="1196976"/>
                </a:lnTo>
                <a:lnTo>
                  <a:pt x="1879830" y="0"/>
                </a:lnTo>
                <a:lnTo>
                  <a:pt x="2643550" y="0"/>
                </a:lnTo>
                <a:close/>
                <a:moveTo>
                  <a:pt x="6462789" y="2205038"/>
                </a:moveTo>
                <a:lnTo>
                  <a:pt x="6897231" y="2455864"/>
                </a:lnTo>
                <a:lnTo>
                  <a:pt x="461936" y="2455864"/>
                </a:lnTo>
                <a:lnTo>
                  <a:pt x="606750" y="220503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5124562" y="2409371"/>
            <a:ext cx="6354526" cy="3577863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3200" b="1" spc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17" name="Elipse 16"/>
          <p:cNvSpPr/>
          <p:nvPr userDrawn="1"/>
        </p:nvSpPr>
        <p:spPr>
          <a:xfrm>
            <a:off x="424005" y="1400629"/>
            <a:ext cx="3698738" cy="36987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62502" y="1539126"/>
            <a:ext cx="3421745" cy="3421745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4411650" y="1923750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FFFFFF"/>
                </a:solidFill>
              </a:rPr>
              <a:t>“</a:t>
            </a:r>
            <a:endParaRPr lang="es-ES" sz="9600" b="1" i="0">
              <a:solidFill>
                <a:srgbClr val="FFFFFF"/>
              </a:solidFill>
            </a:endParaRPr>
          </a:p>
        </p:txBody>
      </p:sp>
      <p:sp>
        <p:nvSpPr>
          <p:cNvPr id="24" name="Elipse 23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7" name="Conector recto 26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rcador de texto 2"/>
          <p:cNvSpPr txBox="1"/>
          <p:nvPr userDrawn="1"/>
        </p:nvSpPr>
        <p:spPr bwMode="auto">
          <a:xfrm>
            <a:off x="11348306" y="5154273"/>
            <a:ext cx="800100" cy="1198025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FFFFFF"/>
                </a:solidFill>
              </a:rPr>
              <a:t>”</a:t>
            </a:r>
            <a:endParaRPr lang="es-ES" sz="9600" b="1" i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Forma libre: Forma 21"/>
          <p:cNvSpPr/>
          <p:nvPr userDrawn="1"/>
        </p:nvSpPr>
        <p:spPr>
          <a:xfrm rot="19800000">
            <a:off x="-1368850" y="-967093"/>
            <a:ext cx="8283042" cy="3255962"/>
          </a:xfrm>
          <a:custGeom>
            <a:avLst/>
            <a:gdLst>
              <a:gd name="connsiteX0" fmla="*/ 8159309 w 8283042"/>
              <a:gd name="connsiteY0" fmla="*/ 3184525 h 3255962"/>
              <a:gd name="connsiteX1" fmla="*/ 8283042 w 8283042"/>
              <a:gd name="connsiteY1" fmla="*/ 3255962 h 3255962"/>
              <a:gd name="connsiteX2" fmla="*/ 0 w 8283042"/>
              <a:gd name="connsiteY2" fmla="*/ 3255962 h 3255962"/>
              <a:gd name="connsiteX3" fmla="*/ 41244 w 8283042"/>
              <a:gd name="connsiteY3" fmla="*/ 3184525 h 3255962"/>
              <a:gd name="connsiteX4" fmla="*/ 7284932 w 8283042"/>
              <a:gd name="connsiteY4" fmla="*/ 2679703 h 3255962"/>
              <a:gd name="connsiteX5" fmla="*/ 7408664 w 8283042"/>
              <a:gd name="connsiteY5" fmla="*/ 2751140 h 3255962"/>
              <a:gd name="connsiteX6" fmla="*/ 291459 w 8283042"/>
              <a:gd name="connsiteY6" fmla="*/ 2751140 h 3255962"/>
              <a:gd name="connsiteX7" fmla="*/ 332703 w 8283042"/>
              <a:gd name="connsiteY7" fmla="*/ 2679703 h 3255962"/>
              <a:gd name="connsiteX8" fmla="*/ 6121836 w 8283042"/>
              <a:gd name="connsiteY8" fmla="*/ 2008189 h 3255962"/>
              <a:gd name="connsiteX9" fmla="*/ 720402 w 8283042"/>
              <a:gd name="connsiteY9" fmla="*/ 2008189 h 3255962"/>
              <a:gd name="connsiteX10" fmla="*/ 1123681 w 8283042"/>
              <a:gd name="connsiteY10" fmla="*/ 1309689 h 3255962"/>
              <a:gd name="connsiteX11" fmla="*/ 4911998 w 8283042"/>
              <a:gd name="connsiteY11" fmla="*/ 1309689 h 3255962"/>
              <a:gd name="connsiteX12" fmla="*/ 4716772 w 8283042"/>
              <a:gd name="connsiteY12" fmla="*/ 1196975 h 3255962"/>
              <a:gd name="connsiteX13" fmla="*/ 1188756 w 8283042"/>
              <a:gd name="connsiteY13" fmla="*/ 1196976 h 3255962"/>
              <a:gd name="connsiteX14" fmla="*/ 1879830 w 8283042"/>
              <a:gd name="connsiteY14" fmla="*/ 0 h 3255962"/>
              <a:gd name="connsiteX15" fmla="*/ 2643550 w 8283042"/>
              <a:gd name="connsiteY15" fmla="*/ 0 h 3255962"/>
              <a:gd name="connsiteX16" fmla="*/ 6462789 w 8283042"/>
              <a:gd name="connsiteY16" fmla="*/ 2205038 h 3255962"/>
              <a:gd name="connsiteX17" fmla="*/ 6897231 w 8283042"/>
              <a:gd name="connsiteY17" fmla="*/ 2455864 h 3255962"/>
              <a:gd name="connsiteX18" fmla="*/ 461936 w 8283042"/>
              <a:gd name="connsiteY18" fmla="*/ 2455864 h 3255962"/>
              <a:gd name="connsiteX19" fmla="*/ 606750 w 8283042"/>
              <a:gd name="connsiteY19" fmla="*/ 2205039 h 325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283042" h="3255962">
                <a:moveTo>
                  <a:pt x="8159309" y="3184525"/>
                </a:moveTo>
                <a:lnTo>
                  <a:pt x="8283042" y="3255962"/>
                </a:lnTo>
                <a:lnTo>
                  <a:pt x="0" y="3255962"/>
                </a:lnTo>
                <a:lnTo>
                  <a:pt x="41244" y="3184525"/>
                </a:lnTo>
                <a:close/>
                <a:moveTo>
                  <a:pt x="7284932" y="2679703"/>
                </a:moveTo>
                <a:lnTo>
                  <a:pt x="7408664" y="2751140"/>
                </a:lnTo>
                <a:lnTo>
                  <a:pt x="291459" y="2751140"/>
                </a:lnTo>
                <a:lnTo>
                  <a:pt x="332703" y="2679703"/>
                </a:lnTo>
                <a:close/>
                <a:moveTo>
                  <a:pt x="6121836" y="2008189"/>
                </a:moveTo>
                <a:lnTo>
                  <a:pt x="720402" y="2008189"/>
                </a:lnTo>
                <a:lnTo>
                  <a:pt x="1123681" y="1309689"/>
                </a:lnTo>
                <a:lnTo>
                  <a:pt x="4911998" y="1309689"/>
                </a:lnTo>
                <a:close/>
                <a:moveTo>
                  <a:pt x="4716772" y="1196975"/>
                </a:moveTo>
                <a:lnTo>
                  <a:pt x="1188756" y="1196976"/>
                </a:lnTo>
                <a:lnTo>
                  <a:pt x="1879830" y="0"/>
                </a:lnTo>
                <a:lnTo>
                  <a:pt x="2643550" y="0"/>
                </a:lnTo>
                <a:close/>
                <a:moveTo>
                  <a:pt x="6462789" y="2205038"/>
                </a:moveTo>
                <a:lnTo>
                  <a:pt x="6897231" y="2455864"/>
                </a:lnTo>
                <a:lnTo>
                  <a:pt x="461936" y="2455864"/>
                </a:lnTo>
                <a:lnTo>
                  <a:pt x="606750" y="22050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5124562" y="2409371"/>
            <a:ext cx="6354526" cy="3577863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3200" b="1" spc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17" name="Elipse 16"/>
          <p:cNvSpPr/>
          <p:nvPr userDrawn="1"/>
        </p:nvSpPr>
        <p:spPr>
          <a:xfrm>
            <a:off x="424005" y="1400629"/>
            <a:ext cx="3698738" cy="36987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62502" y="1539126"/>
            <a:ext cx="3421745" cy="3421745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4411650" y="1923750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“</a:t>
            </a:r>
            <a:endParaRPr lang="es-ES" sz="9600" b="1" i="0">
              <a:solidFill>
                <a:srgbClr val="44546A"/>
              </a:solidFill>
            </a:endParaRPr>
          </a:p>
        </p:txBody>
      </p:sp>
      <p:sp>
        <p:nvSpPr>
          <p:cNvPr id="8" name="Elipse 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9" name="Conector recto 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11" name="Conector recto 1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texto 2"/>
          <p:cNvSpPr txBox="1"/>
          <p:nvPr userDrawn="1"/>
        </p:nvSpPr>
        <p:spPr bwMode="auto">
          <a:xfrm>
            <a:off x="11347704" y="5157216"/>
            <a:ext cx="800100" cy="1197864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”</a:t>
            </a:r>
            <a:endParaRPr lang="es-ES" sz="9600" b="1" i="0">
              <a:solidFill>
                <a:srgbClr val="44546A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cur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0" name="Forma libre: Forma 29"/>
          <p:cNvSpPr/>
          <p:nvPr/>
        </p:nvSpPr>
        <p:spPr bwMode="auto">
          <a:xfrm rot="20994946">
            <a:off x="-308388" y="270107"/>
            <a:ext cx="12759629" cy="3500921"/>
          </a:xfrm>
          <a:custGeom>
            <a:avLst/>
            <a:gdLst>
              <a:gd name="connsiteX0" fmla="*/ 10516035 w 12759629"/>
              <a:gd name="connsiteY0" fmla="*/ 2541856 h 3500921"/>
              <a:gd name="connsiteX1" fmla="*/ 12070532 w 12759629"/>
              <a:gd name="connsiteY1" fmla="*/ 3047516 h 3500921"/>
              <a:gd name="connsiteX2" fmla="*/ 12340450 w 12759629"/>
              <a:gd name="connsiteY2" fmla="*/ 3189806 h 3500921"/>
              <a:gd name="connsiteX3" fmla="*/ 12320059 w 12759629"/>
              <a:gd name="connsiteY3" fmla="*/ 3304463 h 3500921"/>
              <a:gd name="connsiteX4" fmla="*/ 12187055 w 12759629"/>
              <a:gd name="connsiteY4" fmla="*/ 3237627 h 3500921"/>
              <a:gd name="connsiteX5" fmla="*/ 9703854 w 12759629"/>
              <a:gd name="connsiteY5" fmla="*/ 2636906 h 3500921"/>
              <a:gd name="connsiteX6" fmla="*/ 6410869 w 12759629"/>
              <a:gd name="connsiteY6" fmla="*/ 3114646 h 3500921"/>
              <a:gd name="connsiteX7" fmla="*/ 3103029 w 12759629"/>
              <a:gd name="connsiteY7" fmla="*/ 3500820 h 3500921"/>
              <a:gd name="connsiteX8" fmla="*/ 27535 w 12759629"/>
              <a:gd name="connsiteY8" fmla="*/ 2961569 h 3500921"/>
              <a:gd name="connsiteX9" fmla="*/ 0 w 12759629"/>
              <a:gd name="connsiteY9" fmla="*/ 2948829 h 3500921"/>
              <a:gd name="connsiteX10" fmla="*/ 6084 w 12759629"/>
              <a:gd name="connsiteY10" fmla="*/ 2914623 h 3500921"/>
              <a:gd name="connsiteX11" fmla="*/ 36566 w 12759629"/>
              <a:gd name="connsiteY11" fmla="*/ 2929330 h 3500921"/>
              <a:gd name="connsiteX12" fmla="*/ 3107981 w 12759629"/>
              <a:gd name="connsiteY12" fmla="*/ 3484895 h 3500921"/>
              <a:gd name="connsiteX13" fmla="*/ 6410869 w 12759629"/>
              <a:gd name="connsiteY13" fmla="*/ 3035023 h 3500921"/>
              <a:gd name="connsiteX14" fmla="*/ 9693950 w 12759629"/>
              <a:gd name="connsiteY14" fmla="*/ 2477659 h 3500921"/>
              <a:gd name="connsiteX15" fmla="*/ 10516035 w 12759629"/>
              <a:gd name="connsiteY15" fmla="*/ 2541856 h 3500921"/>
              <a:gd name="connsiteX16" fmla="*/ 10663864 w 12759629"/>
              <a:gd name="connsiteY16" fmla="*/ 1743885 h 3500921"/>
              <a:gd name="connsiteX17" fmla="*/ 12361031 w 12759629"/>
              <a:gd name="connsiteY17" fmla="*/ 2490300 h 3500921"/>
              <a:gd name="connsiteX18" fmla="*/ 12452364 w 12759629"/>
              <a:gd name="connsiteY18" fmla="*/ 2560519 h 3500921"/>
              <a:gd name="connsiteX19" fmla="*/ 12394470 w 12759629"/>
              <a:gd name="connsiteY19" fmla="*/ 2886055 h 3500921"/>
              <a:gd name="connsiteX20" fmla="*/ 12350704 w 12759629"/>
              <a:gd name="connsiteY20" fmla="*/ 2856440 h 3500921"/>
              <a:gd name="connsiteX21" fmla="*/ 9674113 w 12759629"/>
              <a:gd name="connsiteY21" fmla="*/ 2079999 h 3500921"/>
              <a:gd name="connsiteX22" fmla="*/ 6410950 w 12759629"/>
              <a:gd name="connsiteY22" fmla="*/ 2820279 h 3500921"/>
              <a:gd name="connsiteX23" fmla="*/ 3123029 w 12759629"/>
              <a:gd name="connsiteY23" fmla="*/ 3433200 h 3500921"/>
              <a:gd name="connsiteX24" fmla="*/ 64774 w 12759629"/>
              <a:gd name="connsiteY24" fmla="*/ 2832803 h 3500921"/>
              <a:gd name="connsiteX25" fmla="*/ 24504 w 12759629"/>
              <a:gd name="connsiteY25" fmla="*/ 2811044 h 3500921"/>
              <a:gd name="connsiteX26" fmla="*/ 47732 w 12759629"/>
              <a:gd name="connsiteY26" fmla="*/ 2680435 h 3500921"/>
              <a:gd name="connsiteX27" fmla="*/ 97636 w 12759629"/>
              <a:gd name="connsiteY27" fmla="*/ 2708386 h 3500921"/>
              <a:gd name="connsiteX28" fmla="*/ 3137884 w 12759629"/>
              <a:gd name="connsiteY28" fmla="*/ 3361559 h 3500921"/>
              <a:gd name="connsiteX29" fmla="*/ 6410950 w 12759629"/>
              <a:gd name="connsiteY29" fmla="*/ 2565559 h 3500921"/>
              <a:gd name="connsiteX30" fmla="*/ 9649354 w 12759629"/>
              <a:gd name="connsiteY30" fmla="*/ 1697920 h 3500921"/>
              <a:gd name="connsiteX31" fmla="*/ 10663864 w 12759629"/>
              <a:gd name="connsiteY31" fmla="*/ 1743885 h 3500921"/>
              <a:gd name="connsiteX32" fmla="*/ 10969792 w 12759629"/>
              <a:gd name="connsiteY32" fmla="*/ 889041 h 3500921"/>
              <a:gd name="connsiteX33" fmla="*/ 12565593 w 12759629"/>
              <a:gd name="connsiteY33" fmla="*/ 1623395 h 3500921"/>
              <a:gd name="connsiteX34" fmla="*/ 12612354 w 12759629"/>
              <a:gd name="connsiteY34" fmla="*/ 1660905 h 3500921"/>
              <a:gd name="connsiteX35" fmla="*/ 12489095 w 12759629"/>
              <a:gd name="connsiteY35" fmla="*/ 2353982 h 3500921"/>
              <a:gd name="connsiteX36" fmla="*/ 12488942 w 12759629"/>
              <a:gd name="connsiteY36" fmla="*/ 2353851 h 3500921"/>
              <a:gd name="connsiteX37" fmla="*/ 9633837 w 12759629"/>
              <a:gd name="connsiteY37" fmla="*/ 1455647 h 3500921"/>
              <a:gd name="connsiteX38" fmla="*/ 6410394 w 12759629"/>
              <a:gd name="connsiteY38" fmla="*/ 2398498 h 3500921"/>
              <a:gd name="connsiteX39" fmla="*/ 3147339 w 12759629"/>
              <a:gd name="connsiteY39" fmla="*/ 3281676 h 3500921"/>
              <a:gd name="connsiteX40" fmla="*/ 120302 w 12759629"/>
              <a:gd name="connsiteY40" fmla="*/ 2620525 h 3500921"/>
              <a:gd name="connsiteX41" fmla="*/ 64391 w 12759629"/>
              <a:gd name="connsiteY41" fmla="*/ 2586765 h 3500921"/>
              <a:gd name="connsiteX42" fmla="*/ 129014 w 12759629"/>
              <a:gd name="connsiteY42" fmla="*/ 2223396 h 3500921"/>
              <a:gd name="connsiteX43" fmla="*/ 207516 w 12759629"/>
              <a:gd name="connsiteY43" fmla="*/ 2271822 h 3500921"/>
              <a:gd name="connsiteX44" fmla="*/ 3196854 w 12759629"/>
              <a:gd name="connsiteY44" fmla="*/ 2875891 h 3500921"/>
              <a:gd name="connsiteX45" fmla="*/ 6410395 w 12759629"/>
              <a:gd name="connsiteY45" fmla="*/ 1805735 h 3500921"/>
              <a:gd name="connsiteX46" fmla="*/ 9579371 w 12759629"/>
              <a:gd name="connsiteY46" fmla="*/ 846970 h 3500921"/>
              <a:gd name="connsiteX47" fmla="*/ 10969792 w 12759629"/>
              <a:gd name="connsiteY47" fmla="*/ 889041 h 3500921"/>
              <a:gd name="connsiteX48" fmla="*/ 12695153 w 12759629"/>
              <a:gd name="connsiteY48" fmla="*/ 821327 h 3500921"/>
              <a:gd name="connsiteX49" fmla="*/ 12759629 w 12759629"/>
              <a:gd name="connsiteY49" fmla="*/ 832794 h 3500921"/>
              <a:gd name="connsiteX50" fmla="*/ 12754040 w 12759629"/>
              <a:gd name="connsiteY50" fmla="*/ 864218 h 3500921"/>
              <a:gd name="connsiteX51" fmla="*/ 9634801 w 12759629"/>
              <a:gd name="connsiteY51" fmla="*/ 277064 h 3500921"/>
              <a:gd name="connsiteX52" fmla="*/ 12174055 w 12759629"/>
              <a:gd name="connsiteY52" fmla="*/ 728654 h 3500921"/>
              <a:gd name="connsiteX53" fmla="*/ 12314087 w 12759629"/>
              <a:gd name="connsiteY53" fmla="*/ 809460 h 3500921"/>
              <a:gd name="connsiteX54" fmla="*/ 12513862 w 12759629"/>
              <a:gd name="connsiteY54" fmla="*/ 939924 h 3500921"/>
              <a:gd name="connsiteX55" fmla="*/ 12714277 w 12759629"/>
              <a:gd name="connsiteY55" fmla="*/ 1087803 h 3500921"/>
              <a:gd name="connsiteX56" fmla="*/ 12643623 w 12759629"/>
              <a:gd name="connsiteY56" fmla="*/ 1485082 h 3500921"/>
              <a:gd name="connsiteX57" fmla="*/ 12600454 w 12759629"/>
              <a:gd name="connsiteY57" fmla="*/ 1452040 h 3500921"/>
              <a:gd name="connsiteX58" fmla="*/ 9589210 w 12759629"/>
              <a:gd name="connsiteY58" fmla="*/ 735230 h 3500921"/>
              <a:gd name="connsiteX59" fmla="*/ 6425088 w 12759629"/>
              <a:gd name="connsiteY59" fmla="*/ 1694315 h 3500921"/>
              <a:gd name="connsiteX60" fmla="*/ 3221352 w 12759629"/>
              <a:gd name="connsiteY60" fmla="*/ 2804625 h 3500921"/>
              <a:gd name="connsiteX61" fmla="*/ 227896 w 12759629"/>
              <a:gd name="connsiteY61" fmla="*/ 2237254 h 3500921"/>
              <a:gd name="connsiteX62" fmla="*/ 136311 w 12759629"/>
              <a:gd name="connsiteY62" fmla="*/ 2182365 h 3500921"/>
              <a:gd name="connsiteX63" fmla="*/ 209053 w 12759629"/>
              <a:gd name="connsiteY63" fmla="*/ 1773343 h 3500921"/>
              <a:gd name="connsiteX64" fmla="*/ 316297 w 12759629"/>
              <a:gd name="connsiteY64" fmla="*/ 1834690 h 3500921"/>
              <a:gd name="connsiteX65" fmla="*/ 3216401 w 12759629"/>
              <a:gd name="connsiteY65" fmla="*/ 2350950 h 3500921"/>
              <a:gd name="connsiteX66" fmla="*/ 6425087 w 12759629"/>
              <a:gd name="connsiteY66" fmla="*/ 1240640 h 3500921"/>
              <a:gd name="connsiteX67" fmla="*/ 8321580 w 12759629"/>
              <a:gd name="connsiteY67" fmla="*/ 548189 h 3500921"/>
              <a:gd name="connsiteX68" fmla="*/ 9584258 w 12759629"/>
              <a:gd name="connsiteY68" fmla="*/ 281555 h 3500921"/>
              <a:gd name="connsiteX69" fmla="*/ 8076887 w 12759629"/>
              <a:gd name="connsiteY69" fmla="*/ 0 h 3500921"/>
              <a:gd name="connsiteX70" fmla="*/ 9077142 w 12759629"/>
              <a:gd name="connsiteY70" fmla="*/ 177888 h 3500921"/>
              <a:gd name="connsiteX71" fmla="*/ 8801496 w 12759629"/>
              <a:gd name="connsiteY71" fmla="*/ 241291 h 3500921"/>
              <a:gd name="connsiteX72" fmla="*/ 6485520 w 12759629"/>
              <a:gd name="connsiteY72" fmla="*/ 1101274 h 3500921"/>
              <a:gd name="connsiteX73" fmla="*/ 3365985 w 12759629"/>
              <a:gd name="connsiteY73" fmla="*/ 2267067 h 3500921"/>
              <a:gd name="connsiteX74" fmla="*/ 393929 w 12759629"/>
              <a:gd name="connsiteY74" fmla="*/ 1766952 h 3500921"/>
              <a:gd name="connsiteX75" fmla="*/ 227146 w 12759629"/>
              <a:gd name="connsiteY75" fmla="*/ 1671603 h 3500921"/>
              <a:gd name="connsiteX76" fmla="*/ 298125 w 12759629"/>
              <a:gd name="connsiteY76" fmla="*/ 1272495 h 3500921"/>
              <a:gd name="connsiteX77" fmla="*/ 466713 w 12759629"/>
              <a:gd name="connsiteY77" fmla="*/ 1365124 h 3500921"/>
              <a:gd name="connsiteX78" fmla="*/ 3346178 w 12759629"/>
              <a:gd name="connsiteY78" fmla="*/ 1817461 h 3500921"/>
              <a:gd name="connsiteX79" fmla="*/ 6470665 w 12759629"/>
              <a:gd name="connsiteY79" fmla="*/ 651668 h 3500921"/>
              <a:gd name="connsiteX80" fmla="*/ 7856352 w 12759629"/>
              <a:gd name="connsiteY80" fmla="*/ 73683 h 350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2759629" h="3500921">
                <a:moveTo>
                  <a:pt x="10516035" y="2541856"/>
                </a:moveTo>
                <a:cubicBezTo>
                  <a:pt x="11030903" y="2624900"/>
                  <a:pt x="11548218" y="2790173"/>
                  <a:pt x="12070532" y="3047516"/>
                </a:cubicBezTo>
                <a:lnTo>
                  <a:pt x="12340450" y="3189806"/>
                </a:lnTo>
                <a:lnTo>
                  <a:pt x="12320059" y="3304463"/>
                </a:lnTo>
                <a:lnTo>
                  <a:pt x="12187055" y="3237627"/>
                </a:lnTo>
                <a:cubicBezTo>
                  <a:pt x="11350964" y="2834721"/>
                  <a:pt x="10524624" y="2642878"/>
                  <a:pt x="9703854" y="2636906"/>
                </a:cubicBezTo>
                <a:cubicBezTo>
                  <a:pt x="8604542" y="2609038"/>
                  <a:pt x="7510181" y="2915588"/>
                  <a:pt x="6410869" y="3114646"/>
                </a:cubicBezTo>
                <a:cubicBezTo>
                  <a:pt x="5311558" y="3349536"/>
                  <a:pt x="4207293" y="3484895"/>
                  <a:pt x="3103029" y="3500820"/>
                </a:cubicBezTo>
                <a:cubicBezTo>
                  <a:pt x="2072424" y="3504552"/>
                  <a:pt x="1041819" y="3406811"/>
                  <a:pt x="27535" y="2961569"/>
                </a:cubicBezTo>
                <a:lnTo>
                  <a:pt x="0" y="2948829"/>
                </a:lnTo>
                <a:lnTo>
                  <a:pt x="6084" y="2914623"/>
                </a:lnTo>
                <a:lnTo>
                  <a:pt x="36566" y="2929330"/>
                </a:lnTo>
                <a:cubicBezTo>
                  <a:pt x="1046771" y="3391821"/>
                  <a:pt x="2077376" y="3496093"/>
                  <a:pt x="3107981" y="3484895"/>
                </a:cubicBezTo>
                <a:cubicBezTo>
                  <a:pt x="4212245" y="3461008"/>
                  <a:pt x="5311557" y="3305743"/>
                  <a:pt x="6410869" y="3035023"/>
                </a:cubicBezTo>
                <a:cubicBezTo>
                  <a:pt x="7510181" y="2808097"/>
                  <a:pt x="8599590" y="2469697"/>
                  <a:pt x="9693950" y="2477659"/>
                </a:cubicBezTo>
                <a:cubicBezTo>
                  <a:pt x="9967541" y="2476664"/>
                  <a:pt x="10241440" y="2497565"/>
                  <a:pt x="10516035" y="2541856"/>
                </a:cubicBezTo>
                <a:close/>
                <a:moveTo>
                  <a:pt x="10663864" y="1743885"/>
                </a:moveTo>
                <a:cubicBezTo>
                  <a:pt x="11223806" y="1839737"/>
                  <a:pt x="11787945" y="2065808"/>
                  <a:pt x="12361031" y="2490300"/>
                </a:cubicBezTo>
                <a:lnTo>
                  <a:pt x="12452364" y="2560519"/>
                </a:lnTo>
                <a:lnTo>
                  <a:pt x="12394470" y="2886055"/>
                </a:lnTo>
                <a:lnTo>
                  <a:pt x="12350704" y="2856440"/>
                </a:lnTo>
                <a:cubicBezTo>
                  <a:pt x="11444342" y="2270184"/>
                  <a:pt x="10559227" y="2047662"/>
                  <a:pt x="9674113" y="2079999"/>
                </a:cubicBezTo>
                <a:cubicBezTo>
                  <a:pt x="8584741" y="2107859"/>
                  <a:pt x="7505273" y="2521779"/>
                  <a:pt x="6410950" y="2820279"/>
                </a:cubicBezTo>
                <a:cubicBezTo>
                  <a:pt x="5321578" y="3162559"/>
                  <a:pt x="4222304" y="3385439"/>
                  <a:pt x="3123029" y="3433200"/>
                </a:cubicBezTo>
                <a:cubicBezTo>
                  <a:pt x="2092458" y="3466780"/>
                  <a:pt x="1066240" y="3346448"/>
                  <a:pt x="64774" y="2832803"/>
                </a:cubicBezTo>
                <a:lnTo>
                  <a:pt x="24504" y="2811044"/>
                </a:lnTo>
                <a:lnTo>
                  <a:pt x="47732" y="2680435"/>
                </a:lnTo>
                <a:lnTo>
                  <a:pt x="97636" y="2708386"/>
                </a:lnTo>
                <a:cubicBezTo>
                  <a:pt x="1090380" y="3240061"/>
                  <a:pt x="2111955" y="3424990"/>
                  <a:pt x="3137884" y="3361559"/>
                </a:cubicBezTo>
                <a:cubicBezTo>
                  <a:pt x="4232207" y="3297879"/>
                  <a:pt x="5326530" y="2951619"/>
                  <a:pt x="6410950" y="2565559"/>
                </a:cubicBezTo>
                <a:cubicBezTo>
                  <a:pt x="7495369" y="2191439"/>
                  <a:pt x="8569886" y="1777519"/>
                  <a:pt x="9649354" y="1697920"/>
                </a:cubicBezTo>
                <a:cubicBezTo>
                  <a:pt x="9986687" y="1675532"/>
                  <a:pt x="10324505" y="1685793"/>
                  <a:pt x="10663864" y="1743885"/>
                </a:cubicBezTo>
                <a:close/>
                <a:moveTo>
                  <a:pt x="10969792" y="889041"/>
                </a:moveTo>
                <a:cubicBezTo>
                  <a:pt x="11494753" y="992910"/>
                  <a:pt x="12025114" y="1215559"/>
                  <a:pt x="12565593" y="1623395"/>
                </a:cubicBezTo>
                <a:lnTo>
                  <a:pt x="12612354" y="1660905"/>
                </a:lnTo>
                <a:lnTo>
                  <a:pt x="12489095" y="2353982"/>
                </a:lnTo>
                <a:lnTo>
                  <a:pt x="12488942" y="2353851"/>
                </a:lnTo>
                <a:cubicBezTo>
                  <a:pt x="11517970" y="1566603"/>
                  <a:pt x="10574007" y="1375584"/>
                  <a:pt x="9633837" y="1455647"/>
                </a:cubicBezTo>
                <a:cubicBezTo>
                  <a:pt x="8559356" y="1547147"/>
                  <a:pt x="7489826" y="1988736"/>
                  <a:pt x="6410394" y="2398498"/>
                </a:cubicBezTo>
                <a:cubicBezTo>
                  <a:pt x="5330962" y="2812239"/>
                  <a:pt x="4236674" y="3198132"/>
                  <a:pt x="3147339" y="3281676"/>
                </a:cubicBezTo>
                <a:cubicBezTo>
                  <a:pt x="2126087" y="3367457"/>
                  <a:pt x="1104834" y="3187502"/>
                  <a:pt x="120302" y="2620525"/>
                </a:cubicBezTo>
                <a:lnTo>
                  <a:pt x="64391" y="2586765"/>
                </a:lnTo>
                <a:lnTo>
                  <a:pt x="129014" y="2223396"/>
                </a:lnTo>
                <a:lnTo>
                  <a:pt x="207516" y="2271822"/>
                </a:lnTo>
                <a:cubicBezTo>
                  <a:pt x="1182202" y="2845122"/>
                  <a:pt x="2189528" y="3021347"/>
                  <a:pt x="3196854" y="2875891"/>
                </a:cubicBezTo>
                <a:cubicBezTo>
                  <a:pt x="4271335" y="2732674"/>
                  <a:pt x="5345816" y="2227432"/>
                  <a:pt x="6410395" y="1805735"/>
                </a:cubicBezTo>
                <a:cubicBezTo>
                  <a:pt x="7474973" y="1348233"/>
                  <a:pt x="8524696" y="978253"/>
                  <a:pt x="9579371" y="846970"/>
                </a:cubicBezTo>
                <a:cubicBezTo>
                  <a:pt x="10040791" y="798236"/>
                  <a:pt x="10503160" y="796713"/>
                  <a:pt x="10969792" y="889041"/>
                </a:cubicBezTo>
                <a:close/>
                <a:moveTo>
                  <a:pt x="12695153" y="821327"/>
                </a:moveTo>
                <a:lnTo>
                  <a:pt x="12759629" y="832794"/>
                </a:lnTo>
                <a:lnTo>
                  <a:pt x="12754040" y="864218"/>
                </a:lnTo>
                <a:close/>
                <a:moveTo>
                  <a:pt x="9634801" y="277064"/>
                </a:moveTo>
                <a:lnTo>
                  <a:pt x="12174055" y="728654"/>
                </a:lnTo>
                <a:lnTo>
                  <a:pt x="12314087" y="809460"/>
                </a:lnTo>
                <a:cubicBezTo>
                  <a:pt x="12380513" y="850280"/>
                  <a:pt x="12447102" y="893724"/>
                  <a:pt x="12513862" y="939924"/>
                </a:cubicBezTo>
                <a:lnTo>
                  <a:pt x="12714277" y="1087803"/>
                </a:lnTo>
                <a:lnTo>
                  <a:pt x="12643623" y="1485082"/>
                </a:lnTo>
                <a:lnTo>
                  <a:pt x="12600454" y="1452040"/>
                </a:lnTo>
                <a:cubicBezTo>
                  <a:pt x="11566786" y="703751"/>
                  <a:pt x="10577998" y="623304"/>
                  <a:pt x="9589210" y="735230"/>
                </a:cubicBezTo>
                <a:cubicBezTo>
                  <a:pt x="8534502" y="874516"/>
                  <a:pt x="7484746" y="1232681"/>
                  <a:pt x="6425088" y="1694315"/>
                </a:cubicBezTo>
                <a:cubicBezTo>
                  <a:pt x="5365430" y="2120133"/>
                  <a:pt x="4295867" y="2649420"/>
                  <a:pt x="3221352" y="2804625"/>
                </a:cubicBezTo>
                <a:cubicBezTo>
                  <a:pt x="2218638" y="2965053"/>
                  <a:pt x="1207219" y="2796697"/>
                  <a:pt x="227896" y="2237254"/>
                </a:cubicBezTo>
                <a:lnTo>
                  <a:pt x="136311" y="2182365"/>
                </a:lnTo>
                <a:lnTo>
                  <a:pt x="209053" y="1773343"/>
                </a:lnTo>
                <a:lnTo>
                  <a:pt x="316297" y="1834690"/>
                </a:lnTo>
                <a:cubicBezTo>
                  <a:pt x="1266678" y="2353048"/>
                  <a:pt x="2241539" y="2507646"/>
                  <a:pt x="3216401" y="2350950"/>
                </a:cubicBezTo>
                <a:cubicBezTo>
                  <a:pt x="4290915" y="2195745"/>
                  <a:pt x="5365428" y="1666458"/>
                  <a:pt x="6425087" y="1240640"/>
                </a:cubicBezTo>
                <a:cubicBezTo>
                  <a:pt x="7058903" y="966047"/>
                  <a:pt x="7687765" y="723291"/>
                  <a:pt x="8321580" y="548189"/>
                </a:cubicBezTo>
                <a:cubicBezTo>
                  <a:pt x="8742473" y="428801"/>
                  <a:pt x="9163364" y="337269"/>
                  <a:pt x="9584258" y="281555"/>
                </a:cubicBezTo>
                <a:close/>
                <a:moveTo>
                  <a:pt x="8076887" y="0"/>
                </a:moveTo>
                <a:lnTo>
                  <a:pt x="9077142" y="177888"/>
                </a:lnTo>
                <a:lnTo>
                  <a:pt x="8801496" y="241291"/>
                </a:lnTo>
                <a:cubicBezTo>
                  <a:pt x="8029504" y="437310"/>
                  <a:pt x="7261690" y="740197"/>
                  <a:pt x="6485520" y="1101274"/>
                </a:cubicBezTo>
                <a:cubicBezTo>
                  <a:pt x="5455578" y="1546902"/>
                  <a:pt x="4420685" y="2091999"/>
                  <a:pt x="3365985" y="2267067"/>
                </a:cubicBezTo>
                <a:cubicBezTo>
                  <a:pt x="2377204" y="2449844"/>
                  <a:pt x="1379719" y="2303903"/>
                  <a:pt x="393929" y="1766952"/>
                </a:cubicBezTo>
                <a:lnTo>
                  <a:pt x="227146" y="1671603"/>
                </a:lnTo>
                <a:lnTo>
                  <a:pt x="298125" y="1272495"/>
                </a:lnTo>
                <a:lnTo>
                  <a:pt x="466713" y="1365124"/>
                </a:lnTo>
                <a:cubicBezTo>
                  <a:pt x="1420551" y="1863855"/>
                  <a:pt x="2389893" y="1992778"/>
                  <a:pt x="3346178" y="1817461"/>
                </a:cubicBezTo>
                <a:cubicBezTo>
                  <a:pt x="4400879" y="1642393"/>
                  <a:pt x="5440723" y="1097296"/>
                  <a:pt x="6470665" y="651668"/>
                </a:cubicBezTo>
                <a:cubicBezTo>
                  <a:pt x="6931168" y="433828"/>
                  <a:pt x="7394457" y="238369"/>
                  <a:pt x="7856352" y="73683"/>
                </a:cubicBezTo>
                <a:close/>
              </a:path>
            </a:pathLst>
          </a:custGeom>
          <a:gradFill flip="none" rotWithShape="1">
            <a:gsLst>
              <a:gs pos="23000">
                <a:schemeClr val="bg2">
                  <a:alpha val="0"/>
                </a:schemeClr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776770" y="4752155"/>
            <a:ext cx="9680574" cy="1310968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2400" b="0" i="1" spc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37" name="Forma libre: Forma 36"/>
          <p:cNvSpPr/>
          <p:nvPr userDrawn="1"/>
        </p:nvSpPr>
        <p:spPr>
          <a:xfrm>
            <a:off x="1" y="1"/>
            <a:ext cx="4716581" cy="4149353"/>
          </a:xfrm>
          <a:custGeom>
            <a:avLst/>
            <a:gdLst>
              <a:gd name="connsiteX0" fmla="*/ 0 w 4716581"/>
              <a:gd name="connsiteY0" fmla="*/ 0 h 4149353"/>
              <a:gd name="connsiteX1" fmla="*/ 4324798 w 4716581"/>
              <a:gd name="connsiteY1" fmla="*/ 0 h 4149353"/>
              <a:gd name="connsiteX2" fmla="*/ 4385617 w 4716581"/>
              <a:gd name="connsiteY2" fmla="*/ 100111 h 4149353"/>
              <a:gd name="connsiteX3" fmla="*/ 4716581 w 4716581"/>
              <a:gd name="connsiteY3" fmla="*/ 1407189 h 4149353"/>
              <a:gd name="connsiteX4" fmla="*/ 1974417 w 4716581"/>
              <a:gd name="connsiteY4" fmla="*/ 4149353 h 4149353"/>
              <a:gd name="connsiteX5" fmla="*/ 35414 w 4716581"/>
              <a:gd name="connsiteY5" fmla="*/ 3346192 h 4149353"/>
              <a:gd name="connsiteX6" fmla="*/ 0 w 4716581"/>
              <a:gd name="connsiteY6" fmla="*/ 3307226 h 414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6581" h="4149353">
                <a:moveTo>
                  <a:pt x="0" y="0"/>
                </a:moveTo>
                <a:lnTo>
                  <a:pt x="4324798" y="0"/>
                </a:lnTo>
                <a:lnTo>
                  <a:pt x="4385617" y="100111"/>
                </a:lnTo>
                <a:cubicBezTo>
                  <a:pt x="4596688" y="488657"/>
                  <a:pt x="4716581" y="933922"/>
                  <a:pt x="4716581" y="1407189"/>
                </a:cubicBezTo>
                <a:cubicBezTo>
                  <a:pt x="4716581" y="2921644"/>
                  <a:pt x="3488872" y="4149353"/>
                  <a:pt x="1974417" y="4149353"/>
                </a:cubicBezTo>
                <a:cubicBezTo>
                  <a:pt x="1217190" y="4149353"/>
                  <a:pt x="531649" y="3842426"/>
                  <a:pt x="35414" y="3346192"/>
                </a:cubicBezTo>
                <a:lnTo>
                  <a:pt x="0" y="3307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5" name="Marcador de posición de imagen 34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" y="0"/>
            <a:ext cx="4524507" cy="3957278"/>
          </a:xfrm>
          <a:custGeom>
            <a:avLst/>
            <a:gdLst>
              <a:gd name="connsiteX0" fmla="*/ 8414 w 4524507"/>
              <a:gd name="connsiteY0" fmla="*/ 0 h 3957278"/>
              <a:gd name="connsiteX1" fmla="*/ 4048912 w 4524507"/>
              <a:gd name="connsiteY1" fmla="*/ 0 h 3957278"/>
              <a:gd name="connsiteX2" fmla="*/ 4098256 w 4524507"/>
              <a:gd name="connsiteY2" fmla="*/ 65987 h 3957278"/>
              <a:gd name="connsiteX3" fmla="*/ 4524507 w 4524507"/>
              <a:gd name="connsiteY3" fmla="*/ 1461436 h 3957278"/>
              <a:gd name="connsiteX4" fmla="*/ 2028663 w 4524507"/>
              <a:gd name="connsiteY4" fmla="*/ 3957278 h 3957278"/>
              <a:gd name="connsiteX5" fmla="*/ 102748 w 4524507"/>
              <a:gd name="connsiteY5" fmla="*/ 3049023 h 3957278"/>
              <a:gd name="connsiteX6" fmla="*/ 0 w 4524507"/>
              <a:gd name="connsiteY6" fmla="*/ 2911620 h 3957278"/>
              <a:gd name="connsiteX7" fmla="*/ 0 w 4524507"/>
              <a:gd name="connsiteY7" fmla="*/ 11253 h 3957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24507" h="3957278">
                <a:moveTo>
                  <a:pt x="8414" y="0"/>
                </a:moveTo>
                <a:lnTo>
                  <a:pt x="4048912" y="0"/>
                </a:lnTo>
                <a:lnTo>
                  <a:pt x="4098256" y="65987"/>
                </a:lnTo>
                <a:cubicBezTo>
                  <a:pt x="4367369" y="464326"/>
                  <a:pt x="4524507" y="944530"/>
                  <a:pt x="4524507" y="1461436"/>
                </a:cubicBezTo>
                <a:cubicBezTo>
                  <a:pt x="4524507" y="2839851"/>
                  <a:pt x="3407080" y="3957278"/>
                  <a:pt x="2028663" y="3957278"/>
                </a:cubicBezTo>
                <a:cubicBezTo>
                  <a:pt x="1253303" y="3957278"/>
                  <a:pt x="560523" y="3603717"/>
                  <a:pt x="102748" y="3049023"/>
                </a:cubicBezTo>
                <a:lnTo>
                  <a:pt x="0" y="2911620"/>
                </a:lnTo>
                <a:lnTo>
                  <a:pt x="0" y="11253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wrap="square" lIns="91440" tIns="457200" rIns="91440" bIns="45720" rtlCol="0" anchor="t" anchorCtr="1">
            <a:noAutofit/>
          </a:bodyPr>
          <a:lstStyle>
            <a:lvl1pPr>
              <a:defRPr lang="en-GB" sz="12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976670" y="4475195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“</a:t>
            </a:r>
            <a:endParaRPr lang="es-ES" sz="9600" b="1" i="0">
              <a:solidFill>
                <a:srgbClr val="44546A"/>
              </a:solidFill>
            </a:endParaRPr>
          </a:p>
        </p:txBody>
      </p:sp>
      <p:sp>
        <p:nvSpPr>
          <p:cNvPr id="38" name="Elipse 3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9" name="Conector recto 3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41" name="Conector recto 4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rcador de texto 2"/>
          <p:cNvSpPr txBox="1"/>
          <p:nvPr userDrawn="1"/>
        </p:nvSpPr>
        <p:spPr bwMode="auto">
          <a:xfrm>
            <a:off x="11290885" y="5214755"/>
            <a:ext cx="800100" cy="1109183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”</a:t>
            </a:r>
            <a:endParaRPr lang="es-ES" sz="9600" b="1" i="0">
              <a:solidFill>
                <a:srgbClr val="44546A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14" name="Forma libre: Forma 13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GRACIAS</a:t>
            </a:r>
            <a:endParaRPr lang="es-ES" noProof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5" hasCustomPrompt="1"/>
          </p:nvPr>
        </p:nvSpPr>
        <p:spPr>
          <a:xfrm>
            <a:off x="4677266" y="4422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  <a:endParaRPr lang="es-ES" noProof="0"/>
          </a:p>
        </p:txBody>
      </p:sp>
      <p:sp>
        <p:nvSpPr>
          <p:cNvPr id="17" name="Marcador de texto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7266" y="48592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Teléfono</a:t>
            </a:r>
            <a:endParaRPr lang="es-ES" noProof="0"/>
          </a:p>
        </p:txBody>
      </p:sp>
      <p:sp>
        <p:nvSpPr>
          <p:cNvPr id="18" name="Marcador de texto 4"/>
          <p:cNvSpPr>
            <a:spLocks noGrp="1"/>
          </p:cNvSpPr>
          <p:nvPr>
            <p:ph type="body" sz="quarter" idx="17" hasCustomPrompt="1"/>
          </p:nvPr>
        </p:nvSpPr>
        <p:spPr>
          <a:xfrm>
            <a:off x="4677266" y="5295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Correo electrónico</a:t>
            </a:r>
            <a:endParaRPr lang="es-ES" noProof="0"/>
          </a:p>
        </p:txBody>
      </p:sp>
      <p:sp>
        <p:nvSpPr>
          <p:cNvPr id="19" name="Marcador de tex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677266" y="5732272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Sitio web</a:t>
            </a:r>
            <a:endParaRPr lang="es-ES" noProof="0"/>
          </a:p>
        </p:txBody>
      </p:sp>
      <p:cxnSp>
        <p:nvCxnSpPr>
          <p:cNvPr id="16" name="Conector recto 15"/>
          <p:cNvCxnSpPr/>
          <p:nvPr userDrawn="1"/>
        </p:nvCxnSpPr>
        <p:spPr>
          <a:xfrm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áfico 22" descr="Usuario" title="Icono: nombre del moderador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pic>
        <p:nvPicPr>
          <p:cNvPr id="24" name="Gráfico 23" descr="Sobre" title="Icono: correo electrónico del moderador"/>
          <p:cNvPicPr>
            <a:picLocks noChangeAspect="1"/>
          </p:cNvPicPr>
          <p:nvPr userDrawn="1"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pic>
        <p:nvPicPr>
          <p:cNvPr id="25" name="Gráfico 24" descr="Smartphone" title="Icono: número de teléfono del moderador"/>
          <p:cNvPicPr>
            <a:picLocks noChangeAspect="1"/>
          </p:cNvPicPr>
          <p:nvPr userDrawn="1"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pic>
        <p:nvPicPr>
          <p:cNvPr id="26" name="Gráfico 25" descr="Vínculo"/>
          <p:cNvPicPr>
            <a:picLocks noChangeAspect="1"/>
          </p:cNvPicPr>
          <p:nvPr userDrawn="1"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14" name="Forma libre: Forma 13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GRACIAS</a:t>
            </a:r>
            <a:endParaRPr lang="es-ES" noProof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5" hasCustomPrompt="1"/>
          </p:nvPr>
        </p:nvSpPr>
        <p:spPr>
          <a:xfrm>
            <a:off x="4677266" y="4422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  <a:endParaRPr lang="es-ES" noProof="0"/>
          </a:p>
        </p:txBody>
      </p:sp>
      <p:sp>
        <p:nvSpPr>
          <p:cNvPr id="17" name="Marcador de texto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7266" y="48592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Teléfono</a:t>
            </a:r>
            <a:endParaRPr lang="es-ES" noProof="0"/>
          </a:p>
        </p:txBody>
      </p:sp>
      <p:sp>
        <p:nvSpPr>
          <p:cNvPr id="18" name="Marcador de texto 4"/>
          <p:cNvSpPr>
            <a:spLocks noGrp="1"/>
          </p:cNvSpPr>
          <p:nvPr>
            <p:ph type="body" sz="quarter" idx="17" hasCustomPrompt="1"/>
          </p:nvPr>
        </p:nvSpPr>
        <p:spPr>
          <a:xfrm>
            <a:off x="4677266" y="5295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Correo electrónico</a:t>
            </a:r>
            <a:endParaRPr lang="es-ES" noProof="0"/>
          </a:p>
        </p:txBody>
      </p:sp>
      <p:sp>
        <p:nvSpPr>
          <p:cNvPr id="19" name="Marcador de tex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677266" y="5732272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Sitio web</a:t>
            </a:r>
            <a:endParaRPr lang="es-ES" noProof="0"/>
          </a:p>
        </p:txBody>
      </p:sp>
      <p:cxnSp>
        <p:nvCxnSpPr>
          <p:cNvPr id="16" name="Conector recto 15"/>
          <p:cNvCxnSpPr/>
          <p:nvPr userDrawn="1"/>
        </p:nvCxnSpPr>
        <p:spPr>
          <a:xfrm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áfico 22" descr="Usuario" title="Icono: nombre del moderador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pic>
        <p:nvPicPr>
          <p:cNvPr id="24" name="Gráfico 23" descr="Sobre" title="Icono: correo electrónico del moderador"/>
          <p:cNvPicPr>
            <a:picLocks noChangeAspect="1"/>
          </p:cNvPicPr>
          <p:nvPr userDrawn="1"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pic>
        <p:nvPicPr>
          <p:cNvPr id="25" name="Gráfico 24" descr="Smartphone" title="Icono: número de teléfono del moderador"/>
          <p:cNvPicPr>
            <a:picLocks noChangeAspect="1"/>
          </p:cNvPicPr>
          <p:nvPr userDrawn="1"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pic>
        <p:nvPicPr>
          <p:cNvPr id="26" name="Gráfico 25" descr="Vínculo"/>
          <p:cNvPicPr>
            <a:picLocks noChangeAspect="1"/>
          </p:cNvPicPr>
          <p:nvPr userDrawn="1"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6" name="Forma libre: Forma 25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" name="Elipse 3"/>
          <p:cNvSpPr/>
          <p:nvPr userDrawn="1"/>
        </p:nvSpPr>
        <p:spPr>
          <a:xfrm>
            <a:off x="2674071" y="21211"/>
            <a:ext cx="6843859" cy="6843859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Título</a:t>
            </a:r>
            <a:endParaRPr lang="es-ES" noProof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3584448" y="4315968"/>
            <a:ext cx="5029200" cy="886968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GB" sz="1800" b="1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 algn="ctr" rtl="0"/>
            <a:r>
              <a:rPr lang="es-ES" noProof="0"/>
              <a:t>Subtítulo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orma libre: Forma 46"/>
          <p:cNvSpPr/>
          <p:nvPr userDrawn="1"/>
        </p:nvSpPr>
        <p:spPr>
          <a:xfrm>
            <a:off x="-1" y="-16064"/>
            <a:ext cx="3981692" cy="2505614"/>
          </a:xfrm>
          <a:custGeom>
            <a:avLst/>
            <a:gdLst>
              <a:gd name="connsiteX0" fmla="*/ 0 w 3981692"/>
              <a:gd name="connsiteY0" fmla="*/ 0 h 2505614"/>
              <a:gd name="connsiteX1" fmla="*/ 3978183 w 3981692"/>
              <a:gd name="connsiteY1" fmla="*/ 0 h 2505614"/>
              <a:gd name="connsiteX2" fmla="*/ 3981692 w 3981692"/>
              <a:gd name="connsiteY2" fmla="*/ 54609 h 2505614"/>
              <a:gd name="connsiteX3" fmla="*/ 862315 w 3981692"/>
              <a:gd name="connsiteY3" fmla="*/ 2505614 h 2505614"/>
              <a:gd name="connsiteX4" fmla="*/ 233652 w 3981692"/>
              <a:gd name="connsiteY4" fmla="*/ 2455818 h 2505614"/>
              <a:gd name="connsiteX5" fmla="*/ 0 w 3981692"/>
              <a:gd name="connsiteY5" fmla="*/ 2408613 h 250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692" h="2505614">
                <a:moveTo>
                  <a:pt x="0" y="0"/>
                </a:moveTo>
                <a:lnTo>
                  <a:pt x="3978183" y="0"/>
                </a:lnTo>
                <a:lnTo>
                  <a:pt x="3981692" y="54609"/>
                </a:lnTo>
                <a:cubicBezTo>
                  <a:pt x="3981692" y="1408262"/>
                  <a:pt x="2585099" y="2505614"/>
                  <a:pt x="862315" y="2505614"/>
                </a:cubicBezTo>
                <a:cubicBezTo>
                  <a:pt x="646967" y="2505614"/>
                  <a:pt x="436716" y="2488468"/>
                  <a:pt x="233652" y="2455818"/>
                </a:cubicBezTo>
                <a:lnTo>
                  <a:pt x="0" y="24086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5" name="Forma libre: Forma 44"/>
          <p:cNvSpPr/>
          <p:nvPr userDrawn="1"/>
        </p:nvSpPr>
        <p:spPr>
          <a:xfrm>
            <a:off x="0" y="-16063"/>
            <a:ext cx="3795148" cy="2242063"/>
          </a:xfrm>
          <a:custGeom>
            <a:avLst/>
            <a:gdLst>
              <a:gd name="connsiteX0" fmla="*/ 0 w 3795148"/>
              <a:gd name="connsiteY0" fmla="*/ 0 h 2242063"/>
              <a:gd name="connsiteX1" fmla="*/ 3795148 w 3795148"/>
              <a:gd name="connsiteY1" fmla="*/ 0 h 2242063"/>
              <a:gd name="connsiteX2" fmla="*/ 3793988 w 3795148"/>
              <a:gd name="connsiteY2" fmla="*/ 18343 h 2242063"/>
              <a:gd name="connsiteX3" fmla="*/ 708660 w 3795148"/>
              <a:gd name="connsiteY3" fmla="*/ 2242063 h 2242063"/>
              <a:gd name="connsiteX4" fmla="*/ 83632 w 3795148"/>
              <a:gd name="connsiteY4" fmla="*/ 2191740 h 2242063"/>
              <a:gd name="connsiteX5" fmla="*/ 0 w 3795148"/>
              <a:gd name="connsiteY5" fmla="*/ 2174565 h 22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5148" h="2242063">
                <a:moveTo>
                  <a:pt x="0" y="0"/>
                </a:moveTo>
                <a:lnTo>
                  <a:pt x="3795148" y="0"/>
                </a:lnTo>
                <a:lnTo>
                  <a:pt x="3793988" y="18343"/>
                </a:lnTo>
                <a:cubicBezTo>
                  <a:pt x="3635169" y="1267374"/>
                  <a:pt x="2314432" y="2242063"/>
                  <a:pt x="708660" y="2242063"/>
                </a:cubicBezTo>
                <a:cubicBezTo>
                  <a:pt x="494557" y="2242063"/>
                  <a:pt x="285522" y="2224735"/>
                  <a:pt x="83632" y="2191740"/>
                </a:cubicBezTo>
                <a:lnTo>
                  <a:pt x="0" y="2174565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48" name="Marcador de contenido 2"/>
          <p:cNvSpPr>
            <a:spLocks noGrp="1"/>
          </p:cNvSpPr>
          <p:nvPr>
            <p:ph idx="1"/>
          </p:nvPr>
        </p:nvSpPr>
        <p:spPr>
          <a:xfrm>
            <a:off x="838199" y="2346039"/>
            <a:ext cx="10782283" cy="3830924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orma libre: Forma 42"/>
          <p:cNvSpPr/>
          <p:nvPr userDrawn="1"/>
        </p:nvSpPr>
        <p:spPr>
          <a:xfrm>
            <a:off x="0" y="-1"/>
            <a:ext cx="4587349" cy="2419039"/>
          </a:xfrm>
          <a:custGeom>
            <a:avLst/>
            <a:gdLst>
              <a:gd name="connsiteX0" fmla="*/ 0 w 4587349"/>
              <a:gd name="connsiteY0" fmla="*/ 0 h 2419039"/>
              <a:gd name="connsiteX1" fmla="*/ 4587349 w 4587349"/>
              <a:gd name="connsiteY1" fmla="*/ 0 h 2419039"/>
              <a:gd name="connsiteX2" fmla="*/ 4562933 w 4587349"/>
              <a:gd name="connsiteY2" fmla="*/ 72160 h 2419039"/>
              <a:gd name="connsiteX3" fmla="*/ 1203311 w 4587349"/>
              <a:gd name="connsiteY3" fmla="*/ 2419039 h 2419039"/>
              <a:gd name="connsiteX4" fmla="*/ 139724 w 4587349"/>
              <a:gd name="connsiteY4" fmla="*/ 2258240 h 2419039"/>
              <a:gd name="connsiteX5" fmla="*/ 0 w 4587349"/>
              <a:gd name="connsiteY5" fmla="*/ 2207100 h 24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7349" h="2419039">
                <a:moveTo>
                  <a:pt x="0" y="0"/>
                </a:moveTo>
                <a:lnTo>
                  <a:pt x="4587349" y="0"/>
                </a:lnTo>
                <a:lnTo>
                  <a:pt x="4562933" y="72160"/>
                </a:lnTo>
                <a:cubicBezTo>
                  <a:pt x="4061488" y="1441670"/>
                  <a:pt x="2746538" y="2419039"/>
                  <a:pt x="1203311" y="2419039"/>
                </a:cubicBezTo>
                <a:cubicBezTo>
                  <a:pt x="832937" y="2419039"/>
                  <a:pt x="475711" y="2362743"/>
                  <a:pt x="139724" y="2258240"/>
                </a:cubicBezTo>
                <a:lnTo>
                  <a:pt x="0" y="2207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1" name="Forma libre: Forma 40"/>
          <p:cNvSpPr/>
          <p:nvPr userDrawn="1"/>
        </p:nvSpPr>
        <p:spPr>
          <a:xfrm>
            <a:off x="0" y="1"/>
            <a:ext cx="4341402" cy="2228445"/>
          </a:xfrm>
          <a:custGeom>
            <a:avLst/>
            <a:gdLst>
              <a:gd name="connsiteX0" fmla="*/ 0 w 4341402"/>
              <a:gd name="connsiteY0" fmla="*/ 0 h 2228445"/>
              <a:gd name="connsiteX1" fmla="*/ 4341402 w 4341402"/>
              <a:gd name="connsiteY1" fmla="*/ 0 h 2228445"/>
              <a:gd name="connsiteX2" fmla="*/ 4293306 w 4341402"/>
              <a:gd name="connsiteY2" fmla="*/ 133775 h 2228445"/>
              <a:gd name="connsiteX3" fmla="*/ 1300374 w 4341402"/>
              <a:gd name="connsiteY3" fmla="*/ 2224065 h 2228445"/>
              <a:gd name="connsiteX4" fmla="*/ 1124323 w 4341402"/>
              <a:gd name="connsiteY4" fmla="*/ 2228445 h 2228445"/>
              <a:gd name="connsiteX5" fmla="*/ 1124242 w 4341402"/>
              <a:gd name="connsiteY5" fmla="*/ 2228445 h 2228445"/>
              <a:gd name="connsiteX6" fmla="*/ 948190 w 4341402"/>
              <a:gd name="connsiteY6" fmla="*/ 2224065 h 2228445"/>
              <a:gd name="connsiteX7" fmla="*/ 106705 w 4341402"/>
              <a:gd name="connsiteY7" fmla="*/ 2077045 h 2228445"/>
              <a:gd name="connsiteX8" fmla="*/ 0 w 4341402"/>
              <a:gd name="connsiteY8" fmla="*/ 2041514 h 222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1402" h="2228445">
                <a:moveTo>
                  <a:pt x="0" y="0"/>
                </a:moveTo>
                <a:lnTo>
                  <a:pt x="4341402" y="0"/>
                </a:lnTo>
                <a:lnTo>
                  <a:pt x="4293306" y="133775"/>
                </a:lnTo>
                <a:cubicBezTo>
                  <a:pt x="3804175" y="1311915"/>
                  <a:pt x="2656408" y="2156418"/>
                  <a:pt x="1300374" y="2224065"/>
                </a:cubicBezTo>
                <a:lnTo>
                  <a:pt x="1124323" y="2228445"/>
                </a:lnTo>
                <a:lnTo>
                  <a:pt x="1124242" y="2228445"/>
                </a:lnTo>
                <a:lnTo>
                  <a:pt x="948190" y="2224065"/>
                </a:lnTo>
                <a:cubicBezTo>
                  <a:pt x="656570" y="2209517"/>
                  <a:pt x="374582" y="2159041"/>
                  <a:pt x="106705" y="2077045"/>
                </a:cubicBezTo>
                <a:lnTo>
                  <a:pt x="0" y="2041514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0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2437325"/>
            <a:ext cx="5181600" cy="3739638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8" name="Marcador de contenido 3"/>
          <p:cNvSpPr>
            <a:spLocks noGrp="1"/>
          </p:cNvSpPr>
          <p:nvPr>
            <p:ph sz="half" idx="2"/>
          </p:nvPr>
        </p:nvSpPr>
        <p:spPr>
          <a:xfrm>
            <a:off x="6438886" y="2404377"/>
            <a:ext cx="5181600" cy="3772586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19" y="246253"/>
            <a:ext cx="8060023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orma libre: Forma 42"/>
          <p:cNvSpPr/>
          <p:nvPr userDrawn="1"/>
        </p:nvSpPr>
        <p:spPr>
          <a:xfrm>
            <a:off x="0" y="-1"/>
            <a:ext cx="4587349" cy="2419039"/>
          </a:xfrm>
          <a:custGeom>
            <a:avLst/>
            <a:gdLst>
              <a:gd name="connsiteX0" fmla="*/ 0 w 4587349"/>
              <a:gd name="connsiteY0" fmla="*/ 0 h 2419039"/>
              <a:gd name="connsiteX1" fmla="*/ 4587349 w 4587349"/>
              <a:gd name="connsiteY1" fmla="*/ 0 h 2419039"/>
              <a:gd name="connsiteX2" fmla="*/ 4562933 w 4587349"/>
              <a:gd name="connsiteY2" fmla="*/ 72160 h 2419039"/>
              <a:gd name="connsiteX3" fmla="*/ 1203311 w 4587349"/>
              <a:gd name="connsiteY3" fmla="*/ 2419039 h 2419039"/>
              <a:gd name="connsiteX4" fmla="*/ 139724 w 4587349"/>
              <a:gd name="connsiteY4" fmla="*/ 2258240 h 2419039"/>
              <a:gd name="connsiteX5" fmla="*/ 0 w 4587349"/>
              <a:gd name="connsiteY5" fmla="*/ 2207100 h 24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7349" h="2419039">
                <a:moveTo>
                  <a:pt x="0" y="0"/>
                </a:moveTo>
                <a:lnTo>
                  <a:pt x="4587349" y="0"/>
                </a:lnTo>
                <a:lnTo>
                  <a:pt x="4562933" y="72160"/>
                </a:lnTo>
                <a:cubicBezTo>
                  <a:pt x="4061488" y="1441670"/>
                  <a:pt x="2746538" y="2419039"/>
                  <a:pt x="1203311" y="2419039"/>
                </a:cubicBezTo>
                <a:cubicBezTo>
                  <a:pt x="832937" y="2419039"/>
                  <a:pt x="475711" y="2362743"/>
                  <a:pt x="139724" y="2258240"/>
                </a:cubicBezTo>
                <a:lnTo>
                  <a:pt x="0" y="2207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1" name="Forma libre: Forma 40"/>
          <p:cNvSpPr/>
          <p:nvPr userDrawn="1"/>
        </p:nvSpPr>
        <p:spPr>
          <a:xfrm>
            <a:off x="0" y="1"/>
            <a:ext cx="4341402" cy="2228445"/>
          </a:xfrm>
          <a:custGeom>
            <a:avLst/>
            <a:gdLst>
              <a:gd name="connsiteX0" fmla="*/ 0 w 4341402"/>
              <a:gd name="connsiteY0" fmla="*/ 0 h 2228445"/>
              <a:gd name="connsiteX1" fmla="*/ 4341402 w 4341402"/>
              <a:gd name="connsiteY1" fmla="*/ 0 h 2228445"/>
              <a:gd name="connsiteX2" fmla="*/ 4293306 w 4341402"/>
              <a:gd name="connsiteY2" fmla="*/ 133775 h 2228445"/>
              <a:gd name="connsiteX3" fmla="*/ 1300374 w 4341402"/>
              <a:gd name="connsiteY3" fmla="*/ 2224065 h 2228445"/>
              <a:gd name="connsiteX4" fmla="*/ 1124323 w 4341402"/>
              <a:gd name="connsiteY4" fmla="*/ 2228445 h 2228445"/>
              <a:gd name="connsiteX5" fmla="*/ 1124242 w 4341402"/>
              <a:gd name="connsiteY5" fmla="*/ 2228445 h 2228445"/>
              <a:gd name="connsiteX6" fmla="*/ 948190 w 4341402"/>
              <a:gd name="connsiteY6" fmla="*/ 2224065 h 2228445"/>
              <a:gd name="connsiteX7" fmla="*/ 106705 w 4341402"/>
              <a:gd name="connsiteY7" fmla="*/ 2077045 h 2228445"/>
              <a:gd name="connsiteX8" fmla="*/ 0 w 4341402"/>
              <a:gd name="connsiteY8" fmla="*/ 2041514 h 222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1402" h="2228445">
                <a:moveTo>
                  <a:pt x="0" y="0"/>
                </a:moveTo>
                <a:lnTo>
                  <a:pt x="4341402" y="0"/>
                </a:lnTo>
                <a:lnTo>
                  <a:pt x="4293306" y="133775"/>
                </a:lnTo>
                <a:cubicBezTo>
                  <a:pt x="3804175" y="1311915"/>
                  <a:pt x="2656408" y="2156418"/>
                  <a:pt x="1300374" y="2224065"/>
                </a:cubicBezTo>
                <a:lnTo>
                  <a:pt x="1124323" y="2228445"/>
                </a:lnTo>
                <a:lnTo>
                  <a:pt x="1124242" y="2228445"/>
                </a:lnTo>
                <a:lnTo>
                  <a:pt x="948190" y="2224065"/>
                </a:lnTo>
                <a:cubicBezTo>
                  <a:pt x="656570" y="2209517"/>
                  <a:pt x="374582" y="2159041"/>
                  <a:pt x="106705" y="2077045"/>
                </a:cubicBezTo>
                <a:lnTo>
                  <a:pt x="0" y="2041514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9" name="Marcador de texto 2"/>
          <p:cNvSpPr>
            <a:spLocks noGrp="1"/>
          </p:cNvSpPr>
          <p:nvPr>
            <p:ph type="body" idx="1"/>
          </p:nvPr>
        </p:nvSpPr>
        <p:spPr>
          <a:xfrm>
            <a:off x="839788" y="2123331"/>
            <a:ext cx="5157787" cy="62665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35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839199"/>
            <a:ext cx="5157787" cy="3350464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36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437304" y="2123331"/>
            <a:ext cx="5183188" cy="62665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37" name="Marcador de posición de contenido 5"/>
          <p:cNvSpPr>
            <a:spLocks noGrp="1"/>
          </p:cNvSpPr>
          <p:nvPr>
            <p:ph sz="quarter" idx="4"/>
          </p:nvPr>
        </p:nvSpPr>
        <p:spPr>
          <a:xfrm>
            <a:off x="6437304" y="2839199"/>
            <a:ext cx="5183188" cy="3350464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7" name="Forma libre: Forma 26"/>
          <p:cNvSpPr/>
          <p:nvPr/>
        </p:nvSpPr>
        <p:spPr>
          <a:xfrm>
            <a:off x="5323076" y="997893"/>
            <a:ext cx="6868924" cy="5860108"/>
          </a:xfrm>
          <a:custGeom>
            <a:avLst/>
            <a:gdLst>
              <a:gd name="connsiteX0" fmla="*/ 3874977 w 6868924"/>
              <a:gd name="connsiteY0" fmla="*/ 0 h 5860108"/>
              <a:gd name="connsiteX1" fmla="*/ 6865098 w 6868924"/>
              <a:gd name="connsiteY1" fmla="*/ 1410132 h 5860108"/>
              <a:gd name="connsiteX2" fmla="*/ 6868924 w 6868924"/>
              <a:gd name="connsiteY2" fmla="*/ 1415249 h 5860108"/>
              <a:gd name="connsiteX3" fmla="*/ 6868924 w 6868924"/>
              <a:gd name="connsiteY3" fmla="*/ 5860108 h 5860108"/>
              <a:gd name="connsiteX4" fmla="*/ 551579 w 6868924"/>
              <a:gd name="connsiteY4" fmla="*/ 5860108 h 5860108"/>
              <a:gd name="connsiteX5" fmla="*/ 467689 w 6868924"/>
              <a:gd name="connsiteY5" fmla="*/ 5722022 h 5860108"/>
              <a:gd name="connsiteX6" fmla="*/ 0 w 6868924"/>
              <a:gd name="connsiteY6" fmla="*/ 3874977 h 5860108"/>
              <a:gd name="connsiteX7" fmla="*/ 3874977 w 6868924"/>
              <a:gd name="connsiteY7" fmla="*/ 0 h 586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5860108">
                <a:moveTo>
                  <a:pt x="3874977" y="0"/>
                </a:moveTo>
                <a:cubicBezTo>
                  <a:pt x="5078778" y="0"/>
                  <a:pt x="6154370" y="548929"/>
                  <a:pt x="6865098" y="1410132"/>
                </a:cubicBezTo>
                <a:lnTo>
                  <a:pt x="6868924" y="1415249"/>
                </a:lnTo>
                <a:lnTo>
                  <a:pt x="6868924" y="5860108"/>
                </a:lnTo>
                <a:lnTo>
                  <a:pt x="551579" y="5860108"/>
                </a:lnTo>
                <a:lnTo>
                  <a:pt x="467689" y="5722022"/>
                </a:lnTo>
                <a:cubicBezTo>
                  <a:pt x="169423" y="5172963"/>
                  <a:pt x="0" y="4543756"/>
                  <a:pt x="0" y="3874977"/>
                </a:cubicBezTo>
                <a:cubicBezTo>
                  <a:pt x="0" y="1734886"/>
                  <a:pt x="1734886" y="0"/>
                  <a:pt x="3874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9" name="Marcador de posición de imagen 28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576326" y="1251144"/>
            <a:ext cx="6615674" cy="5625145"/>
          </a:xfrm>
          <a:custGeom>
            <a:avLst/>
            <a:gdLst>
              <a:gd name="connsiteX0" fmla="*/ 3621727 w 6615674"/>
              <a:gd name="connsiteY0" fmla="*/ 0 h 5625145"/>
              <a:gd name="connsiteX1" fmla="*/ 6416428 w 6615674"/>
              <a:gd name="connsiteY1" fmla="*/ 1317972 h 5625145"/>
              <a:gd name="connsiteX2" fmla="*/ 6615674 w 6615674"/>
              <a:gd name="connsiteY2" fmla="*/ 1584421 h 5625145"/>
              <a:gd name="connsiteX3" fmla="*/ 6615674 w 6615674"/>
              <a:gd name="connsiteY3" fmla="*/ 5625145 h 5625145"/>
              <a:gd name="connsiteX4" fmla="*/ 605458 w 6615674"/>
              <a:gd name="connsiteY4" fmla="*/ 5625145 h 5625145"/>
              <a:gd name="connsiteX5" fmla="*/ 437123 w 6615674"/>
              <a:gd name="connsiteY5" fmla="*/ 5348058 h 5625145"/>
              <a:gd name="connsiteX6" fmla="*/ 0 w 6615674"/>
              <a:gd name="connsiteY6" fmla="*/ 3621727 h 5625145"/>
              <a:gd name="connsiteX7" fmla="*/ 3621727 w 6615674"/>
              <a:gd name="connsiteY7" fmla="*/ 0 h 5625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15674" h="5625145">
                <a:moveTo>
                  <a:pt x="3621727" y="0"/>
                </a:moveTo>
                <a:cubicBezTo>
                  <a:pt x="4746854" y="0"/>
                  <a:pt x="5752150" y="513054"/>
                  <a:pt x="6416428" y="1317972"/>
                </a:cubicBezTo>
                <a:lnTo>
                  <a:pt x="6615674" y="1584421"/>
                </a:lnTo>
                <a:lnTo>
                  <a:pt x="6615674" y="5625145"/>
                </a:lnTo>
                <a:lnTo>
                  <a:pt x="605458" y="5625145"/>
                </a:lnTo>
                <a:lnTo>
                  <a:pt x="437123" y="5348058"/>
                </a:lnTo>
                <a:cubicBezTo>
                  <a:pt x="158350" y="4834883"/>
                  <a:pt x="0" y="4246798"/>
                  <a:pt x="0" y="3621727"/>
                </a:cubicBezTo>
                <a:cubicBezTo>
                  <a:pt x="0" y="1621502"/>
                  <a:pt x="1621502" y="0"/>
                  <a:pt x="3621727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40079" y="504419"/>
            <a:ext cx="5144927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>
            <p:ph type="body" sz="quarter" idx="15"/>
          </p:nvPr>
        </p:nvSpPr>
        <p:spPr>
          <a:xfrm>
            <a:off x="640080" y="2526124"/>
            <a:ext cx="3801966" cy="3653188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None/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1" name="Forma libre: Forma 20"/>
          <p:cNvSpPr/>
          <p:nvPr userDrawn="1"/>
        </p:nvSpPr>
        <p:spPr>
          <a:xfrm>
            <a:off x="4846320" y="0"/>
            <a:ext cx="7345680" cy="6907322"/>
          </a:xfrm>
          <a:custGeom>
            <a:avLst/>
            <a:gdLst>
              <a:gd name="connsiteX0" fmla="*/ 3543489 w 7345680"/>
              <a:gd name="connsiteY0" fmla="*/ 0 h 6907322"/>
              <a:gd name="connsiteX1" fmla="*/ 5432871 w 7345680"/>
              <a:gd name="connsiteY1" fmla="*/ 0 h 6907322"/>
              <a:gd name="connsiteX2" fmla="*/ 5609846 w 7345680"/>
              <a:gd name="connsiteY2" fmla="*/ 40446 h 6907322"/>
              <a:gd name="connsiteX3" fmla="*/ 7343079 w 7345680"/>
              <a:gd name="connsiteY3" fmla="*/ 915371 h 6907322"/>
              <a:gd name="connsiteX4" fmla="*/ 7345680 w 7345680"/>
              <a:gd name="connsiteY4" fmla="*/ 917602 h 6907322"/>
              <a:gd name="connsiteX5" fmla="*/ 7345680 w 7345680"/>
              <a:gd name="connsiteY5" fmla="*/ 6907322 h 6907322"/>
              <a:gd name="connsiteX6" fmla="*/ 822371 w 7345680"/>
              <a:gd name="connsiteY6" fmla="*/ 6907322 h 6907322"/>
              <a:gd name="connsiteX7" fmla="*/ 766511 w 7345680"/>
              <a:gd name="connsiteY7" fmla="*/ 6829539 h 6907322"/>
              <a:gd name="connsiteX8" fmla="*/ 0 w 7345680"/>
              <a:gd name="connsiteY8" fmla="*/ 4344739 h 6907322"/>
              <a:gd name="connsiteX9" fmla="*/ 3366514 w 7345680"/>
              <a:gd name="connsiteY9" fmla="*/ 40446 h 690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45680" h="6907322">
                <a:moveTo>
                  <a:pt x="3543489" y="0"/>
                </a:moveTo>
                <a:lnTo>
                  <a:pt x="5432871" y="0"/>
                </a:lnTo>
                <a:lnTo>
                  <a:pt x="5609846" y="40446"/>
                </a:lnTo>
                <a:cubicBezTo>
                  <a:pt x="6255171" y="204854"/>
                  <a:pt x="6844336" y="507805"/>
                  <a:pt x="7343079" y="915371"/>
                </a:cubicBezTo>
                <a:lnTo>
                  <a:pt x="7345680" y="917602"/>
                </a:lnTo>
                <a:lnTo>
                  <a:pt x="7345680" y="6907322"/>
                </a:lnTo>
                <a:lnTo>
                  <a:pt x="822371" y="6907322"/>
                </a:lnTo>
                <a:lnTo>
                  <a:pt x="766511" y="6829539"/>
                </a:lnTo>
                <a:cubicBezTo>
                  <a:pt x="282576" y="6120238"/>
                  <a:pt x="0" y="5265165"/>
                  <a:pt x="0" y="4344739"/>
                </a:cubicBezTo>
                <a:cubicBezTo>
                  <a:pt x="0" y="2273781"/>
                  <a:pt x="1430540" y="533670"/>
                  <a:pt x="3366514" y="40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39787" y="504419"/>
            <a:ext cx="463718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8" name="Forma libre: Forma 17"/>
          <p:cNvSpPr/>
          <p:nvPr userDrawn="1"/>
        </p:nvSpPr>
        <p:spPr>
          <a:xfrm>
            <a:off x="5323076" y="314025"/>
            <a:ext cx="6868924" cy="6593297"/>
          </a:xfrm>
          <a:custGeom>
            <a:avLst/>
            <a:gdLst>
              <a:gd name="connsiteX0" fmla="*/ 4079984 w 6868924"/>
              <a:gd name="connsiteY0" fmla="*/ 0 h 6593297"/>
              <a:gd name="connsiteX1" fmla="*/ 6675233 w 6868924"/>
              <a:gd name="connsiteY1" fmla="*/ 931670 h 6593297"/>
              <a:gd name="connsiteX2" fmla="*/ 6868924 w 6868924"/>
              <a:gd name="connsiteY2" fmla="*/ 1107709 h 6593297"/>
              <a:gd name="connsiteX3" fmla="*/ 6868924 w 6868924"/>
              <a:gd name="connsiteY3" fmla="*/ 6593297 h 6593297"/>
              <a:gd name="connsiteX4" fmla="*/ 867282 w 6868924"/>
              <a:gd name="connsiteY4" fmla="*/ 6593297 h 6593297"/>
              <a:gd name="connsiteX5" fmla="*/ 810549 w 6868924"/>
              <a:gd name="connsiteY5" fmla="*/ 6521104 h 6593297"/>
              <a:gd name="connsiteX6" fmla="*/ 0 w 6868924"/>
              <a:gd name="connsiteY6" fmla="*/ 4079984 h 6593297"/>
              <a:gd name="connsiteX7" fmla="*/ 4079984 w 6868924"/>
              <a:gd name="connsiteY7" fmla="*/ 0 h 659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6593297">
                <a:moveTo>
                  <a:pt x="4079984" y="0"/>
                </a:moveTo>
                <a:cubicBezTo>
                  <a:pt x="5065808" y="0"/>
                  <a:pt x="5969971" y="349636"/>
                  <a:pt x="6675233" y="931670"/>
                </a:cubicBezTo>
                <a:lnTo>
                  <a:pt x="6868924" y="1107709"/>
                </a:lnTo>
                <a:lnTo>
                  <a:pt x="6868924" y="6593297"/>
                </a:lnTo>
                <a:lnTo>
                  <a:pt x="867282" y="6593297"/>
                </a:lnTo>
                <a:lnTo>
                  <a:pt x="810549" y="6521104"/>
                </a:lnTo>
                <a:cubicBezTo>
                  <a:pt x="301472" y="5840388"/>
                  <a:pt x="0" y="4995393"/>
                  <a:pt x="0" y="4079984"/>
                </a:cubicBezTo>
                <a:cubicBezTo>
                  <a:pt x="0" y="1826671"/>
                  <a:pt x="1826671" y="0"/>
                  <a:pt x="4079984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t" anchorCtr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6635592" y="1480710"/>
            <a:ext cx="5144928" cy="4698602"/>
          </a:xfrm>
        </p:spPr>
        <p:txBody>
          <a:bodyPr rtlCol="0" anchor="t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3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6" name="Forma libre: Forma 25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Título</a:t>
            </a:r>
            <a:endParaRPr lang="es-ES" noProof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3584448" y="4315968"/>
            <a:ext cx="5029200" cy="886968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GB" sz="1800" b="1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 algn="ctr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20" name="Marcador de texto 19"/>
          <p:cNvSpPr>
            <a:spLocks noGrp="1"/>
          </p:cNvSpPr>
          <p:nvPr>
            <p:ph type="body" sz="quarter" idx="13" hasCustomPrompt="1"/>
          </p:nvPr>
        </p:nvSpPr>
        <p:spPr>
          <a:xfrm>
            <a:off x="4641140" y="5795479"/>
            <a:ext cx="2915816" cy="258532"/>
          </a:xfrm>
        </p:spPr>
        <p:txBody>
          <a:bodyPr vert="horz" wrap="square" lIns="91440" tIns="45720" rIns="91440" bIns="45720" rtlCol="0" anchor="ctr" anchorCtr="1">
            <a:spAutoFit/>
          </a:bodyPr>
          <a:lstStyle>
            <a:lvl1pPr marL="0" indent="0">
              <a:buNone/>
              <a:defRPr lang="en-US" sz="1200" b="0" spc="3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228600" lvl="0" indent="-228600" algn="ctr" rtl="0"/>
            <a:r>
              <a:rPr lang="es-ES" noProof="0"/>
              <a:t>Fecha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7" name="Forma libre: Forma 26"/>
          <p:cNvSpPr/>
          <p:nvPr/>
        </p:nvSpPr>
        <p:spPr>
          <a:xfrm>
            <a:off x="5323076" y="997893"/>
            <a:ext cx="6868924" cy="5860108"/>
          </a:xfrm>
          <a:custGeom>
            <a:avLst/>
            <a:gdLst>
              <a:gd name="connsiteX0" fmla="*/ 3874977 w 6868924"/>
              <a:gd name="connsiteY0" fmla="*/ 0 h 5860108"/>
              <a:gd name="connsiteX1" fmla="*/ 6865098 w 6868924"/>
              <a:gd name="connsiteY1" fmla="*/ 1410132 h 5860108"/>
              <a:gd name="connsiteX2" fmla="*/ 6868924 w 6868924"/>
              <a:gd name="connsiteY2" fmla="*/ 1415249 h 5860108"/>
              <a:gd name="connsiteX3" fmla="*/ 6868924 w 6868924"/>
              <a:gd name="connsiteY3" fmla="*/ 5860108 h 5860108"/>
              <a:gd name="connsiteX4" fmla="*/ 551579 w 6868924"/>
              <a:gd name="connsiteY4" fmla="*/ 5860108 h 5860108"/>
              <a:gd name="connsiteX5" fmla="*/ 467689 w 6868924"/>
              <a:gd name="connsiteY5" fmla="*/ 5722022 h 5860108"/>
              <a:gd name="connsiteX6" fmla="*/ 0 w 6868924"/>
              <a:gd name="connsiteY6" fmla="*/ 3874977 h 5860108"/>
              <a:gd name="connsiteX7" fmla="*/ 3874977 w 6868924"/>
              <a:gd name="connsiteY7" fmla="*/ 0 h 586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5860108">
                <a:moveTo>
                  <a:pt x="3874977" y="0"/>
                </a:moveTo>
                <a:cubicBezTo>
                  <a:pt x="5078778" y="0"/>
                  <a:pt x="6154370" y="548929"/>
                  <a:pt x="6865098" y="1410132"/>
                </a:cubicBezTo>
                <a:lnTo>
                  <a:pt x="6868924" y="1415249"/>
                </a:lnTo>
                <a:lnTo>
                  <a:pt x="6868924" y="5860108"/>
                </a:lnTo>
                <a:lnTo>
                  <a:pt x="551579" y="5860108"/>
                </a:lnTo>
                <a:lnTo>
                  <a:pt x="467689" y="5722022"/>
                </a:lnTo>
                <a:cubicBezTo>
                  <a:pt x="169423" y="5172963"/>
                  <a:pt x="0" y="4543756"/>
                  <a:pt x="0" y="3874977"/>
                </a:cubicBezTo>
                <a:cubicBezTo>
                  <a:pt x="0" y="1734886"/>
                  <a:pt x="1734886" y="0"/>
                  <a:pt x="3874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19" name="Marcador de posición de imagen 18"/>
          <p:cNvSpPr>
            <a:spLocks noGrp="1"/>
          </p:cNvSpPr>
          <p:nvPr>
            <p:ph type="pic" idx="1"/>
          </p:nvPr>
        </p:nvSpPr>
        <p:spPr>
          <a:xfrm>
            <a:off x="5576326" y="1251145"/>
            <a:ext cx="6615674" cy="5596389"/>
          </a:xfrm>
          <a:custGeom>
            <a:avLst/>
            <a:gdLst>
              <a:gd name="connsiteX0" fmla="*/ 3621727 w 6615674"/>
              <a:gd name="connsiteY0" fmla="*/ 0 h 5596389"/>
              <a:gd name="connsiteX1" fmla="*/ 6416428 w 6615674"/>
              <a:gd name="connsiteY1" fmla="*/ 1317972 h 5596389"/>
              <a:gd name="connsiteX2" fmla="*/ 6615674 w 6615674"/>
              <a:gd name="connsiteY2" fmla="*/ 1584421 h 5596389"/>
              <a:gd name="connsiteX3" fmla="*/ 6615674 w 6615674"/>
              <a:gd name="connsiteY3" fmla="*/ 5596389 h 5596389"/>
              <a:gd name="connsiteX4" fmla="*/ 587989 w 6615674"/>
              <a:gd name="connsiteY4" fmla="*/ 5596389 h 5596389"/>
              <a:gd name="connsiteX5" fmla="*/ 437123 w 6615674"/>
              <a:gd name="connsiteY5" fmla="*/ 5348058 h 5596389"/>
              <a:gd name="connsiteX6" fmla="*/ 0 w 6615674"/>
              <a:gd name="connsiteY6" fmla="*/ 3621727 h 5596389"/>
              <a:gd name="connsiteX7" fmla="*/ 3621727 w 6615674"/>
              <a:gd name="connsiteY7" fmla="*/ 0 h 5596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15674" h="5596389">
                <a:moveTo>
                  <a:pt x="3621727" y="0"/>
                </a:moveTo>
                <a:cubicBezTo>
                  <a:pt x="4746854" y="0"/>
                  <a:pt x="5752150" y="513054"/>
                  <a:pt x="6416428" y="1317972"/>
                </a:cubicBezTo>
                <a:lnTo>
                  <a:pt x="6615674" y="1584421"/>
                </a:lnTo>
                <a:lnTo>
                  <a:pt x="6615674" y="5596389"/>
                </a:lnTo>
                <a:lnTo>
                  <a:pt x="587989" y="5596389"/>
                </a:lnTo>
                <a:lnTo>
                  <a:pt x="437123" y="5348058"/>
                </a:lnTo>
                <a:cubicBezTo>
                  <a:pt x="158350" y="4834883"/>
                  <a:pt x="0" y="4246798"/>
                  <a:pt x="0" y="3621727"/>
                </a:cubicBezTo>
                <a:cubicBezTo>
                  <a:pt x="0" y="1621502"/>
                  <a:pt x="1621502" y="0"/>
                  <a:pt x="3621727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ctr" anchorCtr="1">
            <a:noAutofit/>
          </a:bodyPr>
          <a:lstStyle>
            <a:lvl1pPr>
              <a:defRPr lang="en-US" sz="1600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40079" y="504419"/>
            <a:ext cx="5144927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7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640080" y="2489548"/>
            <a:ext cx="4131946" cy="3379439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dos conteni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8" name="Forma libre: Forma 37"/>
          <p:cNvSpPr/>
          <p:nvPr userDrawn="1"/>
        </p:nvSpPr>
        <p:spPr>
          <a:xfrm>
            <a:off x="-1" y="1"/>
            <a:ext cx="4779964" cy="6413064"/>
          </a:xfrm>
          <a:custGeom>
            <a:avLst/>
            <a:gdLst>
              <a:gd name="connsiteX0" fmla="*/ 0 w 4779964"/>
              <a:gd name="connsiteY0" fmla="*/ 0 h 6413064"/>
              <a:gd name="connsiteX1" fmla="*/ 3376101 w 4779964"/>
              <a:gd name="connsiteY1" fmla="*/ 0 h 6413064"/>
              <a:gd name="connsiteX2" fmla="*/ 3478395 w 4779964"/>
              <a:gd name="connsiteY2" fmla="*/ 76494 h 6413064"/>
              <a:gd name="connsiteX3" fmla="*/ 4779964 w 4779964"/>
              <a:gd name="connsiteY3" fmla="*/ 2836412 h 6413064"/>
              <a:gd name="connsiteX4" fmla="*/ 1203312 w 4779964"/>
              <a:gd name="connsiteY4" fmla="*/ 6413064 h 6413064"/>
              <a:gd name="connsiteX5" fmla="*/ 139725 w 4779964"/>
              <a:gd name="connsiteY5" fmla="*/ 6252265 h 6413064"/>
              <a:gd name="connsiteX6" fmla="*/ 0 w 4779964"/>
              <a:gd name="connsiteY6" fmla="*/ 6204987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4" h="6413064">
                <a:moveTo>
                  <a:pt x="0" y="0"/>
                </a:moveTo>
                <a:lnTo>
                  <a:pt x="3376101" y="0"/>
                </a:lnTo>
                <a:lnTo>
                  <a:pt x="3478395" y="76494"/>
                </a:lnTo>
                <a:cubicBezTo>
                  <a:pt x="4273296" y="732504"/>
                  <a:pt x="4779964" y="1725289"/>
                  <a:pt x="4779964" y="2836412"/>
                </a:cubicBezTo>
                <a:cubicBezTo>
                  <a:pt x="4779964" y="4811742"/>
                  <a:pt x="3178642" y="6413064"/>
                  <a:pt x="1203312" y="6413064"/>
                </a:cubicBezTo>
                <a:cubicBezTo>
                  <a:pt x="832938" y="6413064"/>
                  <a:pt x="475712" y="6356768"/>
                  <a:pt x="139725" y="6252265"/>
                </a:cubicBezTo>
                <a:lnTo>
                  <a:pt x="0" y="6204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0" name="Marcador de posición de imagen 39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1" y="2"/>
            <a:ext cx="4546212" cy="6179311"/>
          </a:xfrm>
          <a:custGeom>
            <a:avLst/>
            <a:gdLst>
              <a:gd name="connsiteX0" fmla="*/ 0 w 4546212"/>
              <a:gd name="connsiteY0" fmla="*/ 0 h 6179311"/>
              <a:gd name="connsiteX1" fmla="*/ 2966308 w 4546212"/>
              <a:gd name="connsiteY1" fmla="*/ 0 h 6179311"/>
              <a:gd name="connsiteX2" fmla="*/ 3072360 w 4546212"/>
              <a:gd name="connsiteY2" fmla="*/ 64428 h 6179311"/>
              <a:gd name="connsiteX3" fmla="*/ 4546212 w 4546212"/>
              <a:gd name="connsiteY3" fmla="*/ 2836412 h 6179311"/>
              <a:gd name="connsiteX4" fmla="*/ 1203313 w 4546212"/>
              <a:gd name="connsiteY4" fmla="*/ 6179311 h 6179311"/>
              <a:gd name="connsiteX5" fmla="*/ 53912 w 4546212"/>
              <a:gd name="connsiteY5" fmla="*/ 5976465 h 6179311"/>
              <a:gd name="connsiteX6" fmla="*/ 0 w 4546212"/>
              <a:gd name="connsiteY6" fmla="*/ 5955208 h 617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2" h="6179311">
                <a:moveTo>
                  <a:pt x="0" y="0"/>
                </a:moveTo>
                <a:lnTo>
                  <a:pt x="2966308" y="0"/>
                </a:lnTo>
                <a:lnTo>
                  <a:pt x="3072360" y="64428"/>
                </a:lnTo>
                <a:cubicBezTo>
                  <a:pt x="3961577" y="665171"/>
                  <a:pt x="4546212" y="1682517"/>
                  <a:pt x="4546212" y="2836412"/>
                </a:cubicBezTo>
                <a:cubicBezTo>
                  <a:pt x="4546212" y="4682644"/>
                  <a:pt x="3049545" y="6179311"/>
                  <a:pt x="1203313" y="6179311"/>
                </a:cubicBezTo>
                <a:cubicBezTo>
                  <a:pt x="799450" y="6179311"/>
                  <a:pt x="412314" y="6107693"/>
                  <a:pt x="53912" y="5976465"/>
                </a:cubicBezTo>
                <a:lnTo>
                  <a:pt x="0" y="5955208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sp>
        <p:nvSpPr>
          <p:cNvPr id="28" name="Marcador de texto 18"/>
          <p:cNvSpPr>
            <a:spLocks noGrp="1"/>
          </p:cNvSpPr>
          <p:nvPr>
            <p:ph type="body" sz="quarter" idx="20"/>
          </p:nvPr>
        </p:nvSpPr>
        <p:spPr>
          <a:xfrm>
            <a:off x="5215796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9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8602972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cxnSp>
        <p:nvCxnSpPr>
          <p:cNvPr id="30" name="Conector recto 29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dos contenido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0" name="Forma libre: Forma 39"/>
          <p:cNvSpPr/>
          <p:nvPr/>
        </p:nvSpPr>
        <p:spPr>
          <a:xfrm>
            <a:off x="1" y="1"/>
            <a:ext cx="4779963" cy="6413064"/>
          </a:xfrm>
          <a:custGeom>
            <a:avLst/>
            <a:gdLst>
              <a:gd name="connsiteX0" fmla="*/ 0 w 4779963"/>
              <a:gd name="connsiteY0" fmla="*/ 0 h 6413064"/>
              <a:gd name="connsiteX1" fmla="*/ 3376100 w 4779963"/>
              <a:gd name="connsiteY1" fmla="*/ 0 h 6413064"/>
              <a:gd name="connsiteX2" fmla="*/ 3478394 w 4779963"/>
              <a:gd name="connsiteY2" fmla="*/ 76494 h 6413064"/>
              <a:gd name="connsiteX3" fmla="*/ 4779963 w 4779963"/>
              <a:gd name="connsiteY3" fmla="*/ 2836412 h 6413064"/>
              <a:gd name="connsiteX4" fmla="*/ 1203311 w 4779963"/>
              <a:gd name="connsiteY4" fmla="*/ 6413064 h 6413064"/>
              <a:gd name="connsiteX5" fmla="*/ 139724 w 4779963"/>
              <a:gd name="connsiteY5" fmla="*/ 6252265 h 6413064"/>
              <a:gd name="connsiteX6" fmla="*/ 0 w 4779963"/>
              <a:gd name="connsiteY6" fmla="*/ 6201125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3" h="6413064">
                <a:moveTo>
                  <a:pt x="0" y="0"/>
                </a:moveTo>
                <a:lnTo>
                  <a:pt x="3376100" y="0"/>
                </a:lnTo>
                <a:lnTo>
                  <a:pt x="3478394" y="76494"/>
                </a:lnTo>
                <a:cubicBezTo>
                  <a:pt x="4273295" y="732504"/>
                  <a:pt x="4779963" y="1725289"/>
                  <a:pt x="4779963" y="2836412"/>
                </a:cubicBezTo>
                <a:cubicBezTo>
                  <a:pt x="4779963" y="4811742"/>
                  <a:pt x="3178641" y="6413064"/>
                  <a:pt x="1203311" y="6413064"/>
                </a:cubicBezTo>
                <a:cubicBezTo>
                  <a:pt x="832937" y="6413064"/>
                  <a:pt x="475711" y="6356768"/>
                  <a:pt x="139724" y="6252265"/>
                </a:cubicBezTo>
                <a:lnTo>
                  <a:pt x="0" y="6201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2" name="Marcador de posición de imagen 4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2" y="1"/>
            <a:ext cx="4546213" cy="6179312"/>
          </a:xfrm>
          <a:custGeom>
            <a:avLst/>
            <a:gdLst>
              <a:gd name="connsiteX0" fmla="*/ 0 w 4546213"/>
              <a:gd name="connsiteY0" fmla="*/ 0 h 6179312"/>
              <a:gd name="connsiteX1" fmla="*/ 2966307 w 4546213"/>
              <a:gd name="connsiteY1" fmla="*/ 0 h 6179312"/>
              <a:gd name="connsiteX2" fmla="*/ 3072361 w 4546213"/>
              <a:gd name="connsiteY2" fmla="*/ 64429 h 6179312"/>
              <a:gd name="connsiteX3" fmla="*/ 4546213 w 4546213"/>
              <a:gd name="connsiteY3" fmla="*/ 2836413 h 6179312"/>
              <a:gd name="connsiteX4" fmla="*/ 1203314 w 4546213"/>
              <a:gd name="connsiteY4" fmla="*/ 6179312 h 6179312"/>
              <a:gd name="connsiteX5" fmla="*/ 209238 w 4546213"/>
              <a:gd name="connsiteY5" fmla="*/ 6029022 h 6179312"/>
              <a:gd name="connsiteX6" fmla="*/ 0 w 4546213"/>
              <a:gd name="connsiteY6" fmla="*/ 5952440 h 617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3" h="6179312">
                <a:moveTo>
                  <a:pt x="0" y="0"/>
                </a:moveTo>
                <a:lnTo>
                  <a:pt x="2966307" y="0"/>
                </a:lnTo>
                <a:lnTo>
                  <a:pt x="3072361" y="64429"/>
                </a:lnTo>
                <a:cubicBezTo>
                  <a:pt x="3961578" y="665172"/>
                  <a:pt x="4546213" y="1682518"/>
                  <a:pt x="4546213" y="2836413"/>
                </a:cubicBezTo>
                <a:cubicBezTo>
                  <a:pt x="4546213" y="4682645"/>
                  <a:pt x="3049546" y="6179312"/>
                  <a:pt x="1203314" y="6179312"/>
                </a:cubicBezTo>
                <a:cubicBezTo>
                  <a:pt x="857146" y="6179312"/>
                  <a:pt x="523266" y="6126695"/>
                  <a:pt x="209238" y="6029022"/>
                </a:cubicBezTo>
                <a:lnTo>
                  <a:pt x="0" y="5952440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sp>
        <p:nvSpPr>
          <p:cNvPr id="28" name="Marcador de texto 18"/>
          <p:cNvSpPr>
            <a:spLocks noGrp="1"/>
          </p:cNvSpPr>
          <p:nvPr>
            <p:ph type="body" sz="quarter" idx="20"/>
          </p:nvPr>
        </p:nvSpPr>
        <p:spPr>
          <a:xfrm>
            <a:off x="5215796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9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8602972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8" name="Forma libre: Forma 37"/>
          <p:cNvSpPr/>
          <p:nvPr userDrawn="1"/>
        </p:nvSpPr>
        <p:spPr>
          <a:xfrm>
            <a:off x="-1" y="1"/>
            <a:ext cx="4779964" cy="6413064"/>
          </a:xfrm>
          <a:custGeom>
            <a:avLst/>
            <a:gdLst>
              <a:gd name="connsiteX0" fmla="*/ 0 w 4779964"/>
              <a:gd name="connsiteY0" fmla="*/ 0 h 6413064"/>
              <a:gd name="connsiteX1" fmla="*/ 3376101 w 4779964"/>
              <a:gd name="connsiteY1" fmla="*/ 0 h 6413064"/>
              <a:gd name="connsiteX2" fmla="*/ 3478395 w 4779964"/>
              <a:gd name="connsiteY2" fmla="*/ 76494 h 6413064"/>
              <a:gd name="connsiteX3" fmla="*/ 4779964 w 4779964"/>
              <a:gd name="connsiteY3" fmla="*/ 2836412 h 6413064"/>
              <a:gd name="connsiteX4" fmla="*/ 1203312 w 4779964"/>
              <a:gd name="connsiteY4" fmla="*/ 6413064 h 6413064"/>
              <a:gd name="connsiteX5" fmla="*/ 139725 w 4779964"/>
              <a:gd name="connsiteY5" fmla="*/ 6252265 h 6413064"/>
              <a:gd name="connsiteX6" fmla="*/ 0 w 4779964"/>
              <a:gd name="connsiteY6" fmla="*/ 6204987 h 64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4" h="6413064">
                <a:moveTo>
                  <a:pt x="0" y="0"/>
                </a:moveTo>
                <a:lnTo>
                  <a:pt x="3376101" y="0"/>
                </a:lnTo>
                <a:lnTo>
                  <a:pt x="3478395" y="76494"/>
                </a:lnTo>
                <a:cubicBezTo>
                  <a:pt x="4273296" y="732504"/>
                  <a:pt x="4779964" y="1725289"/>
                  <a:pt x="4779964" y="2836412"/>
                </a:cubicBezTo>
                <a:cubicBezTo>
                  <a:pt x="4779964" y="4811742"/>
                  <a:pt x="3178642" y="6413064"/>
                  <a:pt x="1203312" y="6413064"/>
                </a:cubicBezTo>
                <a:cubicBezTo>
                  <a:pt x="832938" y="6413064"/>
                  <a:pt x="475712" y="6356768"/>
                  <a:pt x="139725" y="6252265"/>
                </a:cubicBezTo>
                <a:lnTo>
                  <a:pt x="0" y="6204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0" name="Marcador de posición de imagen 39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1" y="2"/>
            <a:ext cx="4546212" cy="6179311"/>
          </a:xfrm>
          <a:custGeom>
            <a:avLst/>
            <a:gdLst>
              <a:gd name="connsiteX0" fmla="*/ 0 w 4546212"/>
              <a:gd name="connsiteY0" fmla="*/ 0 h 6179311"/>
              <a:gd name="connsiteX1" fmla="*/ 2966308 w 4546212"/>
              <a:gd name="connsiteY1" fmla="*/ 0 h 6179311"/>
              <a:gd name="connsiteX2" fmla="*/ 3072360 w 4546212"/>
              <a:gd name="connsiteY2" fmla="*/ 64428 h 6179311"/>
              <a:gd name="connsiteX3" fmla="*/ 4546212 w 4546212"/>
              <a:gd name="connsiteY3" fmla="*/ 2836412 h 6179311"/>
              <a:gd name="connsiteX4" fmla="*/ 1203313 w 4546212"/>
              <a:gd name="connsiteY4" fmla="*/ 6179311 h 6179311"/>
              <a:gd name="connsiteX5" fmla="*/ 53912 w 4546212"/>
              <a:gd name="connsiteY5" fmla="*/ 5976465 h 6179311"/>
              <a:gd name="connsiteX6" fmla="*/ 0 w 4546212"/>
              <a:gd name="connsiteY6" fmla="*/ 5955208 h 617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2" h="6179311">
                <a:moveTo>
                  <a:pt x="0" y="0"/>
                </a:moveTo>
                <a:lnTo>
                  <a:pt x="2966308" y="0"/>
                </a:lnTo>
                <a:lnTo>
                  <a:pt x="3072360" y="64428"/>
                </a:lnTo>
                <a:cubicBezTo>
                  <a:pt x="3961577" y="665171"/>
                  <a:pt x="4546212" y="1682517"/>
                  <a:pt x="4546212" y="2836412"/>
                </a:cubicBezTo>
                <a:cubicBezTo>
                  <a:pt x="4546212" y="4682644"/>
                  <a:pt x="3049545" y="6179311"/>
                  <a:pt x="1203313" y="6179311"/>
                </a:cubicBezTo>
                <a:cubicBezTo>
                  <a:pt x="799450" y="6179311"/>
                  <a:pt x="412314" y="6107693"/>
                  <a:pt x="53912" y="5976465"/>
                </a:cubicBezTo>
                <a:lnTo>
                  <a:pt x="0" y="5955208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0" name="Conector recto 29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1500">
                <a:srgbClr val="FFFFFF">
                  <a:alpha val="70000"/>
                </a:srgbClr>
              </a:gs>
              <a:gs pos="83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6493691" y="106341"/>
            <a:ext cx="5641826" cy="5641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17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06226" y="318876"/>
            <a:ext cx="5221224" cy="5221224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640079" y="504419"/>
            <a:ext cx="591009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 userDrawn="1">
            <p:ph type="body" sz="quarter" idx="15"/>
          </p:nvPr>
        </p:nvSpPr>
        <p:spPr>
          <a:xfrm>
            <a:off x="640080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3727393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8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9" name="Conector recto 28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 flipV="1"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6493691" y="106341"/>
            <a:ext cx="5641826" cy="5641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17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06226" y="318876"/>
            <a:ext cx="5221224" cy="5221224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640079" y="504419"/>
            <a:ext cx="591009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 userDrawn="1">
            <p:ph type="body" sz="quarter" idx="15"/>
          </p:nvPr>
        </p:nvSpPr>
        <p:spPr>
          <a:xfrm>
            <a:off x="640080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texto 18"/>
          <p:cNvSpPr>
            <a:spLocks noGrp="1"/>
          </p:cNvSpPr>
          <p:nvPr>
            <p:ph type="body" sz="quarter" idx="16"/>
          </p:nvPr>
        </p:nvSpPr>
        <p:spPr>
          <a:xfrm>
            <a:off x="3727393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2" name="Conector recto 21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17" name="Elipse 16"/>
          <p:cNvSpPr/>
          <p:nvPr/>
        </p:nvSpPr>
        <p:spPr>
          <a:xfrm>
            <a:off x="6511925" y="131762"/>
            <a:ext cx="5416549" cy="54165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15973" y="335810"/>
            <a:ext cx="5010912" cy="5010912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Encabezado de sección con imagen ro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8" name="Grupo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accent3"/>
          </a:solidFill>
        </p:grpSpPr>
        <p:sp>
          <p:nvSpPr>
            <p:cNvPr id="9" name="Rectángulo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Encabezado de sección</a:t>
            </a:r>
            <a:endParaRPr lang="es-ES" noProof="0"/>
          </a:p>
        </p:txBody>
      </p:sp>
      <p:sp>
        <p:nvSpPr>
          <p:cNvPr id="19" name="Triángulo rectángulo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17" name="Elipse 16"/>
          <p:cNvSpPr/>
          <p:nvPr/>
        </p:nvSpPr>
        <p:spPr>
          <a:xfrm>
            <a:off x="6511925" y="131762"/>
            <a:ext cx="5416549" cy="5416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15973" y="335810"/>
            <a:ext cx="5010912" cy="5010912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79" y="500492"/>
            <a:ext cx="10980413" cy="493421"/>
          </a:xfrm>
        </p:spPr>
        <p:txBody>
          <a:bodyPr rtlCol="0"/>
          <a:lstStyle/>
          <a:p>
            <a:pPr rtl="0"/>
            <a:r>
              <a:rPr lang="es-ES" noProof="0" smtClean="0"/>
              <a:t>Haga clic para modificar el estilo de título del patrón</a:t>
            </a:r>
            <a:endParaRPr lang="es-ES" noProof="0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ro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Forma libre: Forma 21"/>
          <p:cNvSpPr/>
          <p:nvPr userDrawn="1"/>
        </p:nvSpPr>
        <p:spPr>
          <a:xfrm rot="19800000">
            <a:off x="-1368850" y="-967093"/>
            <a:ext cx="8283042" cy="3255962"/>
          </a:xfrm>
          <a:custGeom>
            <a:avLst/>
            <a:gdLst>
              <a:gd name="connsiteX0" fmla="*/ 8159309 w 8283042"/>
              <a:gd name="connsiteY0" fmla="*/ 3184525 h 3255962"/>
              <a:gd name="connsiteX1" fmla="*/ 8283042 w 8283042"/>
              <a:gd name="connsiteY1" fmla="*/ 3255962 h 3255962"/>
              <a:gd name="connsiteX2" fmla="*/ 0 w 8283042"/>
              <a:gd name="connsiteY2" fmla="*/ 3255962 h 3255962"/>
              <a:gd name="connsiteX3" fmla="*/ 41244 w 8283042"/>
              <a:gd name="connsiteY3" fmla="*/ 3184525 h 3255962"/>
              <a:gd name="connsiteX4" fmla="*/ 7284932 w 8283042"/>
              <a:gd name="connsiteY4" fmla="*/ 2679703 h 3255962"/>
              <a:gd name="connsiteX5" fmla="*/ 7408664 w 8283042"/>
              <a:gd name="connsiteY5" fmla="*/ 2751140 h 3255962"/>
              <a:gd name="connsiteX6" fmla="*/ 291459 w 8283042"/>
              <a:gd name="connsiteY6" fmla="*/ 2751140 h 3255962"/>
              <a:gd name="connsiteX7" fmla="*/ 332703 w 8283042"/>
              <a:gd name="connsiteY7" fmla="*/ 2679703 h 3255962"/>
              <a:gd name="connsiteX8" fmla="*/ 6121836 w 8283042"/>
              <a:gd name="connsiteY8" fmla="*/ 2008189 h 3255962"/>
              <a:gd name="connsiteX9" fmla="*/ 720402 w 8283042"/>
              <a:gd name="connsiteY9" fmla="*/ 2008189 h 3255962"/>
              <a:gd name="connsiteX10" fmla="*/ 1123681 w 8283042"/>
              <a:gd name="connsiteY10" fmla="*/ 1309689 h 3255962"/>
              <a:gd name="connsiteX11" fmla="*/ 4911998 w 8283042"/>
              <a:gd name="connsiteY11" fmla="*/ 1309689 h 3255962"/>
              <a:gd name="connsiteX12" fmla="*/ 4716772 w 8283042"/>
              <a:gd name="connsiteY12" fmla="*/ 1196975 h 3255962"/>
              <a:gd name="connsiteX13" fmla="*/ 1188756 w 8283042"/>
              <a:gd name="connsiteY13" fmla="*/ 1196976 h 3255962"/>
              <a:gd name="connsiteX14" fmla="*/ 1879830 w 8283042"/>
              <a:gd name="connsiteY14" fmla="*/ 0 h 3255962"/>
              <a:gd name="connsiteX15" fmla="*/ 2643550 w 8283042"/>
              <a:gd name="connsiteY15" fmla="*/ 0 h 3255962"/>
              <a:gd name="connsiteX16" fmla="*/ 6462789 w 8283042"/>
              <a:gd name="connsiteY16" fmla="*/ 2205038 h 3255962"/>
              <a:gd name="connsiteX17" fmla="*/ 6897231 w 8283042"/>
              <a:gd name="connsiteY17" fmla="*/ 2455864 h 3255962"/>
              <a:gd name="connsiteX18" fmla="*/ 461936 w 8283042"/>
              <a:gd name="connsiteY18" fmla="*/ 2455864 h 3255962"/>
              <a:gd name="connsiteX19" fmla="*/ 606750 w 8283042"/>
              <a:gd name="connsiteY19" fmla="*/ 2205039 h 325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283042" h="3255962">
                <a:moveTo>
                  <a:pt x="8159309" y="3184525"/>
                </a:moveTo>
                <a:lnTo>
                  <a:pt x="8283042" y="3255962"/>
                </a:lnTo>
                <a:lnTo>
                  <a:pt x="0" y="3255962"/>
                </a:lnTo>
                <a:lnTo>
                  <a:pt x="41244" y="3184525"/>
                </a:lnTo>
                <a:close/>
                <a:moveTo>
                  <a:pt x="7284932" y="2679703"/>
                </a:moveTo>
                <a:lnTo>
                  <a:pt x="7408664" y="2751140"/>
                </a:lnTo>
                <a:lnTo>
                  <a:pt x="291459" y="2751140"/>
                </a:lnTo>
                <a:lnTo>
                  <a:pt x="332703" y="2679703"/>
                </a:lnTo>
                <a:close/>
                <a:moveTo>
                  <a:pt x="6121836" y="2008189"/>
                </a:moveTo>
                <a:lnTo>
                  <a:pt x="720402" y="2008189"/>
                </a:lnTo>
                <a:lnTo>
                  <a:pt x="1123681" y="1309689"/>
                </a:lnTo>
                <a:lnTo>
                  <a:pt x="4911998" y="1309689"/>
                </a:lnTo>
                <a:close/>
                <a:moveTo>
                  <a:pt x="4716772" y="1196975"/>
                </a:moveTo>
                <a:lnTo>
                  <a:pt x="1188756" y="1196976"/>
                </a:lnTo>
                <a:lnTo>
                  <a:pt x="1879830" y="0"/>
                </a:lnTo>
                <a:lnTo>
                  <a:pt x="2643550" y="0"/>
                </a:lnTo>
                <a:close/>
                <a:moveTo>
                  <a:pt x="6462789" y="2205038"/>
                </a:moveTo>
                <a:lnTo>
                  <a:pt x="6897231" y="2455864"/>
                </a:lnTo>
                <a:lnTo>
                  <a:pt x="461936" y="2455864"/>
                </a:lnTo>
                <a:lnTo>
                  <a:pt x="606750" y="220503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5124562" y="2409371"/>
            <a:ext cx="6354526" cy="3577863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3200" b="1" spc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17" name="Elipse 16"/>
          <p:cNvSpPr/>
          <p:nvPr userDrawn="1"/>
        </p:nvSpPr>
        <p:spPr>
          <a:xfrm>
            <a:off x="424005" y="1400629"/>
            <a:ext cx="3698738" cy="36987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62502" y="1539126"/>
            <a:ext cx="3421745" cy="3421745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4411650" y="1923750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FFFFFF"/>
                </a:solidFill>
              </a:rPr>
              <a:t>“</a:t>
            </a:r>
            <a:endParaRPr lang="es-ES" sz="9600" b="1" i="0">
              <a:solidFill>
                <a:srgbClr val="FFFFFF"/>
              </a:solidFill>
            </a:endParaRPr>
          </a:p>
        </p:txBody>
      </p:sp>
      <p:sp>
        <p:nvSpPr>
          <p:cNvPr id="24" name="Elipse 23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7" name="Conector recto 26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rcador de texto 2"/>
          <p:cNvSpPr txBox="1"/>
          <p:nvPr userDrawn="1"/>
        </p:nvSpPr>
        <p:spPr bwMode="auto">
          <a:xfrm>
            <a:off x="11348306" y="5154273"/>
            <a:ext cx="800100" cy="1198025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FFFFFF"/>
                </a:solidFill>
              </a:rPr>
              <a:t>”</a:t>
            </a:r>
            <a:endParaRPr lang="es-ES" sz="9600" b="1" i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Forma libre: Forma 21"/>
          <p:cNvSpPr/>
          <p:nvPr userDrawn="1"/>
        </p:nvSpPr>
        <p:spPr>
          <a:xfrm rot="19800000">
            <a:off x="-1368850" y="-967093"/>
            <a:ext cx="8283042" cy="3255962"/>
          </a:xfrm>
          <a:custGeom>
            <a:avLst/>
            <a:gdLst>
              <a:gd name="connsiteX0" fmla="*/ 8159309 w 8283042"/>
              <a:gd name="connsiteY0" fmla="*/ 3184525 h 3255962"/>
              <a:gd name="connsiteX1" fmla="*/ 8283042 w 8283042"/>
              <a:gd name="connsiteY1" fmla="*/ 3255962 h 3255962"/>
              <a:gd name="connsiteX2" fmla="*/ 0 w 8283042"/>
              <a:gd name="connsiteY2" fmla="*/ 3255962 h 3255962"/>
              <a:gd name="connsiteX3" fmla="*/ 41244 w 8283042"/>
              <a:gd name="connsiteY3" fmla="*/ 3184525 h 3255962"/>
              <a:gd name="connsiteX4" fmla="*/ 7284932 w 8283042"/>
              <a:gd name="connsiteY4" fmla="*/ 2679703 h 3255962"/>
              <a:gd name="connsiteX5" fmla="*/ 7408664 w 8283042"/>
              <a:gd name="connsiteY5" fmla="*/ 2751140 h 3255962"/>
              <a:gd name="connsiteX6" fmla="*/ 291459 w 8283042"/>
              <a:gd name="connsiteY6" fmla="*/ 2751140 h 3255962"/>
              <a:gd name="connsiteX7" fmla="*/ 332703 w 8283042"/>
              <a:gd name="connsiteY7" fmla="*/ 2679703 h 3255962"/>
              <a:gd name="connsiteX8" fmla="*/ 6121836 w 8283042"/>
              <a:gd name="connsiteY8" fmla="*/ 2008189 h 3255962"/>
              <a:gd name="connsiteX9" fmla="*/ 720402 w 8283042"/>
              <a:gd name="connsiteY9" fmla="*/ 2008189 h 3255962"/>
              <a:gd name="connsiteX10" fmla="*/ 1123681 w 8283042"/>
              <a:gd name="connsiteY10" fmla="*/ 1309689 h 3255962"/>
              <a:gd name="connsiteX11" fmla="*/ 4911998 w 8283042"/>
              <a:gd name="connsiteY11" fmla="*/ 1309689 h 3255962"/>
              <a:gd name="connsiteX12" fmla="*/ 4716772 w 8283042"/>
              <a:gd name="connsiteY12" fmla="*/ 1196975 h 3255962"/>
              <a:gd name="connsiteX13" fmla="*/ 1188756 w 8283042"/>
              <a:gd name="connsiteY13" fmla="*/ 1196976 h 3255962"/>
              <a:gd name="connsiteX14" fmla="*/ 1879830 w 8283042"/>
              <a:gd name="connsiteY14" fmla="*/ 0 h 3255962"/>
              <a:gd name="connsiteX15" fmla="*/ 2643550 w 8283042"/>
              <a:gd name="connsiteY15" fmla="*/ 0 h 3255962"/>
              <a:gd name="connsiteX16" fmla="*/ 6462789 w 8283042"/>
              <a:gd name="connsiteY16" fmla="*/ 2205038 h 3255962"/>
              <a:gd name="connsiteX17" fmla="*/ 6897231 w 8283042"/>
              <a:gd name="connsiteY17" fmla="*/ 2455864 h 3255962"/>
              <a:gd name="connsiteX18" fmla="*/ 461936 w 8283042"/>
              <a:gd name="connsiteY18" fmla="*/ 2455864 h 3255962"/>
              <a:gd name="connsiteX19" fmla="*/ 606750 w 8283042"/>
              <a:gd name="connsiteY19" fmla="*/ 2205039 h 325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283042" h="3255962">
                <a:moveTo>
                  <a:pt x="8159309" y="3184525"/>
                </a:moveTo>
                <a:lnTo>
                  <a:pt x="8283042" y="3255962"/>
                </a:lnTo>
                <a:lnTo>
                  <a:pt x="0" y="3255962"/>
                </a:lnTo>
                <a:lnTo>
                  <a:pt x="41244" y="3184525"/>
                </a:lnTo>
                <a:close/>
                <a:moveTo>
                  <a:pt x="7284932" y="2679703"/>
                </a:moveTo>
                <a:lnTo>
                  <a:pt x="7408664" y="2751140"/>
                </a:lnTo>
                <a:lnTo>
                  <a:pt x="291459" y="2751140"/>
                </a:lnTo>
                <a:lnTo>
                  <a:pt x="332703" y="2679703"/>
                </a:lnTo>
                <a:close/>
                <a:moveTo>
                  <a:pt x="6121836" y="2008189"/>
                </a:moveTo>
                <a:lnTo>
                  <a:pt x="720402" y="2008189"/>
                </a:lnTo>
                <a:lnTo>
                  <a:pt x="1123681" y="1309689"/>
                </a:lnTo>
                <a:lnTo>
                  <a:pt x="4911998" y="1309689"/>
                </a:lnTo>
                <a:close/>
                <a:moveTo>
                  <a:pt x="4716772" y="1196975"/>
                </a:moveTo>
                <a:lnTo>
                  <a:pt x="1188756" y="1196976"/>
                </a:lnTo>
                <a:lnTo>
                  <a:pt x="1879830" y="0"/>
                </a:lnTo>
                <a:lnTo>
                  <a:pt x="2643550" y="0"/>
                </a:lnTo>
                <a:close/>
                <a:moveTo>
                  <a:pt x="6462789" y="2205038"/>
                </a:moveTo>
                <a:lnTo>
                  <a:pt x="6897231" y="2455864"/>
                </a:lnTo>
                <a:lnTo>
                  <a:pt x="461936" y="2455864"/>
                </a:lnTo>
                <a:lnTo>
                  <a:pt x="606750" y="22050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5124562" y="2409371"/>
            <a:ext cx="6354526" cy="3577863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3200" b="1" spc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17" name="Elipse 16"/>
          <p:cNvSpPr/>
          <p:nvPr userDrawn="1"/>
        </p:nvSpPr>
        <p:spPr>
          <a:xfrm>
            <a:off x="424005" y="1400629"/>
            <a:ext cx="3698738" cy="36987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Marcador de posición de imagen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62502" y="1539126"/>
            <a:ext cx="3421745" cy="3421745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4411650" y="1923750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“</a:t>
            </a:r>
            <a:endParaRPr lang="es-ES" sz="9600" b="1" i="0">
              <a:solidFill>
                <a:srgbClr val="44546A"/>
              </a:solidFill>
            </a:endParaRPr>
          </a:p>
        </p:txBody>
      </p:sp>
      <p:sp>
        <p:nvSpPr>
          <p:cNvPr id="8" name="Elipse 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9" name="Conector recto 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11" name="Conector recto 1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texto 2"/>
          <p:cNvSpPr txBox="1"/>
          <p:nvPr userDrawn="1"/>
        </p:nvSpPr>
        <p:spPr bwMode="auto">
          <a:xfrm>
            <a:off x="11347704" y="5157216"/>
            <a:ext cx="800100" cy="1197864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”</a:t>
            </a:r>
            <a:endParaRPr lang="es-ES" sz="9600" b="1" i="0">
              <a:solidFill>
                <a:srgbClr val="44546A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cita cur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0" name="Forma libre: Forma 29"/>
          <p:cNvSpPr/>
          <p:nvPr/>
        </p:nvSpPr>
        <p:spPr bwMode="auto">
          <a:xfrm rot="20994946">
            <a:off x="-308388" y="270107"/>
            <a:ext cx="12759629" cy="3500921"/>
          </a:xfrm>
          <a:custGeom>
            <a:avLst/>
            <a:gdLst>
              <a:gd name="connsiteX0" fmla="*/ 10516035 w 12759629"/>
              <a:gd name="connsiteY0" fmla="*/ 2541856 h 3500921"/>
              <a:gd name="connsiteX1" fmla="*/ 12070532 w 12759629"/>
              <a:gd name="connsiteY1" fmla="*/ 3047516 h 3500921"/>
              <a:gd name="connsiteX2" fmla="*/ 12340450 w 12759629"/>
              <a:gd name="connsiteY2" fmla="*/ 3189806 h 3500921"/>
              <a:gd name="connsiteX3" fmla="*/ 12320059 w 12759629"/>
              <a:gd name="connsiteY3" fmla="*/ 3304463 h 3500921"/>
              <a:gd name="connsiteX4" fmla="*/ 12187055 w 12759629"/>
              <a:gd name="connsiteY4" fmla="*/ 3237627 h 3500921"/>
              <a:gd name="connsiteX5" fmla="*/ 9703854 w 12759629"/>
              <a:gd name="connsiteY5" fmla="*/ 2636906 h 3500921"/>
              <a:gd name="connsiteX6" fmla="*/ 6410869 w 12759629"/>
              <a:gd name="connsiteY6" fmla="*/ 3114646 h 3500921"/>
              <a:gd name="connsiteX7" fmla="*/ 3103029 w 12759629"/>
              <a:gd name="connsiteY7" fmla="*/ 3500820 h 3500921"/>
              <a:gd name="connsiteX8" fmla="*/ 27535 w 12759629"/>
              <a:gd name="connsiteY8" fmla="*/ 2961569 h 3500921"/>
              <a:gd name="connsiteX9" fmla="*/ 0 w 12759629"/>
              <a:gd name="connsiteY9" fmla="*/ 2948829 h 3500921"/>
              <a:gd name="connsiteX10" fmla="*/ 6084 w 12759629"/>
              <a:gd name="connsiteY10" fmla="*/ 2914623 h 3500921"/>
              <a:gd name="connsiteX11" fmla="*/ 36566 w 12759629"/>
              <a:gd name="connsiteY11" fmla="*/ 2929330 h 3500921"/>
              <a:gd name="connsiteX12" fmla="*/ 3107981 w 12759629"/>
              <a:gd name="connsiteY12" fmla="*/ 3484895 h 3500921"/>
              <a:gd name="connsiteX13" fmla="*/ 6410869 w 12759629"/>
              <a:gd name="connsiteY13" fmla="*/ 3035023 h 3500921"/>
              <a:gd name="connsiteX14" fmla="*/ 9693950 w 12759629"/>
              <a:gd name="connsiteY14" fmla="*/ 2477659 h 3500921"/>
              <a:gd name="connsiteX15" fmla="*/ 10516035 w 12759629"/>
              <a:gd name="connsiteY15" fmla="*/ 2541856 h 3500921"/>
              <a:gd name="connsiteX16" fmla="*/ 10663864 w 12759629"/>
              <a:gd name="connsiteY16" fmla="*/ 1743885 h 3500921"/>
              <a:gd name="connsiteX17" fmla="*/ 12361031 w 12759629"/>
              <a:gd name="connsiteY17" fmla="*/ 2490300 h 3500921"/>
              <a:gd name="connsiteX18" fmla="*/ 12452364 w 12759629"/>
              <a:gd name="connsiteY18" fmla="*/ 2560519 h 3500921"/>
              <a:gd name="connsiteX19" fmla="*/ 12394470 w 12759629"/>
              <a:gd name="connsiteY19" fmla="*/ 2886055 h 3500921"/>
              <a:gd name="connsiteX20" fmla="*/ 12350704 w 12759629"/>
              <a:gd name="connsiteY20" fmla="*/ 2856440 h 3500921"/>
              <a:gd name="connsiteX21" fmla="*/ 9674113 w 12759629"/>
              <a:gd name="connsiteY21" fmla="*/ 2079999 h 3500921"/>
              <a:gd name="connsiteX22" fmla="*/ 6410950 w 12759629"/>
              <a:gd name="connsiteY22" fmla="*/ 2820279 h 3500921"/>
              <a:gd name="connsiteX23" fmla="*/ 3123029 w 12759629"/>
              <a:gd name="connsiteY23" fmla="*/ 3433200 h 3500921"/>
              <a:gd name="connsiteX24" fmla="*/ 64774 w 12759629"/>
              <a:gd name="connsiteY24" fmla="*/ 2832803 h 3500921"/>
              <a:gd name="connsiteX25" fmla="*/ 24504 w 12759629"/>
              <a:gd name="connsiteY25" fmla="*/ 2811044 h 3500921"/>
              <a:gd name="connsiteX26" fmla="*/ 47732 w 12759629"/>
              <a:gd name="connsiteY26" fmla="*/ 2680435 h 3500921"/>
              <a:gd name="connsiteX27" fmla="*/ 97636 w 12759629"/>
              <a:gd name="connsiteY27" fmla="*/ 2708386 h 3500921"/>
              <a:gd name="connsiteX28" fmla="*/ 3137884 w 12759629"/>
              <a:gd name="connsiteY28" fmla="*/ 3361559 h 3500921"/>
              <a:gd name="connsiteX29" fmla="*/ 6410950 w 12759629"/>
              <a:gd name="connsiteY29" fmla="*/ 2565559 h 3500921"/>
              <a:gd name="connsiteX30" fmla="*/ 9649354 w 12759629"/>
              <a:gd name="connsiteY30" fmla="*/ 1697920 h 3500921"/>
              <a:gd name="connsiteX31" fmla="*/ 10663864 w 12759629"/>
              <a:gd name="connsiteY31" fmla="*/ 1743885 h 3500921"/>
              <a:gd name="connsiteX32" fmla="*/ 10969792 w 12759629"/>
              <a:gd name="connsiteY32" fmla="*/ 889041 h 3500921"/>
              <a:gd name="connsiteX33" fmla="*/ 12565593 w 12759629"/>
              <a:gd name="connsiteY33" fmla="*/ 1623395 h 3500921"/>
              <a:gd name="connsiteX34" fmla="*/ 12612354 w 12759629"/>
              <a:gd name="connsiteY34" fmla="*/ 1660905 h 3500921"/>
              <a:gd name="connsiteX35" fmla="*/ 12489095 w 12759629"/>
              <a:gd name="connsiteY35" fmla="*/ 2353982 h 3500921"/>
              <a:gd name="connsiteX36" fmla="*/ 12488942 w 12759629"/>
              <a:gd name="connsiteY36" fmla="*/ 2353851 h 3500921"/>
              <a:gd name="connsiteX37" fmla="*/ 9633837 w 12759629"/>
              <a:gd name="connsiteY37" fmla="*/ 1455647 h 3500921"/>
              <a:gd name="connsiteX38" fmla="*/ 6410394 w 12759629"/>
              <a:gd name="connsiteY38" fmla="*/ 2398498 h 3500921"/>
              <a:gd name="connsiteX39" fmla="*/ 3147339 w 12759629"/>
              <a:gd name="connsiteY39" fmla="*/ 3281676 h 3500921"/>
              <a:gd name="connsiteX40" fmla="*/ 120302 w 12759629"/>
              <a:gd name="connsiteY40" fmla="*/ 2620525 h 3500921"/>
              <a:gd name="connsiteX41" fmla="*/ 64391 w 12759629"/>
              <a:gd name="connsiteY41" fmla="*/ 2586765 h 3500921"/>
              <a:gd name="connsiteX42" fmla="*/ 129014 w 12759629"/>
              <a:gd name="connsiteY42" fmla="*/ 2223396 h 3500921"/>
              <a:gd name="connsiteX43" fmla="*/ 207516 w 12759629"/>
              <a:gd name="connsiteY43" fmla="*/ 2271822 h 3500921"/>
              <a:gd name="connsiteX44" fmla="*/ 3196854 w 12759629"/>
              <a:gd name="connsiteY44" fmla="*/ 2875891 h 3500921"/>
              <a:gd name="connsiteX45" fmla="*/ 6410395 w 12759629"/>
              <a:gd name="connsiteY45" fmla="*/ 1805735 h 3500921"/>
              <a:gd name="connsiteX46" fmla="*/ 9579371 w 12759629"/>
              <a:gd name="connsiteY46" fmla="*/ 846970 h 3500921"/>
              <a:gd name="connsiteX47" fmla="*/ 10969792 w 12759629"/>
              <a:gd name="connsiteY47" fmla="*/ 889041 h 3500921"/>
              <a:gd name="connsiteX48" fmla="*/ 12695153 w 12759629"/>
              <a:gd name="connsiteY48" fmla="*/ 821327 h 3500921"/>
              <a:gd name="connsiteX49" fmla="*/ 12759629 w 12759629"/>
              <a:gd name="connsiteY49" fmla="*/ 832794 h 3500921"/>
              <a:gd name="connsiteX50" fmla="*/ 12754040 w 12759629"/>
              <a:gd name="connsiteY50" fmla="*/ 864218 h 3500921"/>
              <a:gd name="connsiteX51" fmla="*/ 9634801 w 12759629"/>
              <a:gd name="connsiteY51" fmla="*/ 277064 h 3500921"/>
              <a:gd name="connsiteX52" fmla="*/ 12174055 w 12759629"/>
              <a:gd name="connsiteY52" fmla="*/ 728654 h 3500921"/>
              <a:gd name="connsiteX53" fmla="*/ 12314087 w 12759629"/>
              <a:gd name="connsiteY53" fmla="*/ 809460 h 3500921"/>
              <a:gd name="connsiteX54" fmla="*/ 12513862 w 12759629"/>
              <a:gd name="connsiteY54" fmla="*/ 939924 h 3500921"/>
              <a:gd name="connsiteX55" fmla="*/ 12714277 w 12759629"/>
              <a:gd name="connsiteY55" fmla="*/ 1087803 h 3500921"/>
              <a:gd name="connsiteX56" fmla="*/ 12643623 w 12759629"/>
              <a:gd name="connsiteY56" fmla="*/ 1485082 h 3500921"/>
              <a:gd name="connsiteX57" fmla="*/ 12600454 w 12759629"/>
              <a:gd name="connsiteY57" fmla="*/ 1452040 h 3500921"/>
              <a:gd name="connsiteX58" fmla="*/ 9589210 w 12759629"/>
              <a:gd name="connsiteY58" fmla="*/ 735230 h 3500921"/>
              <a:gd name="connsiteX59" fmla="*/ 6425088 w 12759629"/>
              <a:gd name="connsiteY59" fmla="*/ 1694315 h 3500921"/>
              <a:gd name="connsiteX60" fmla="*/ 3221352 w 12759629"/>
              <a:gd name="connsiteY60" fmla="*/ 2804625 h 3500921"/>
              <a:gd name="connsiteX61" fmla="*/ 227896 w 12759629"/>
              <a:gd name="connsiteY61" fmla="*/ 2237254 h 3500921"/>
              <a:gd name="connsiteX62" fmla="*/ 136311 w 12759629"/>
              <a:gd name="connsiteY62" fmla="*/ 2182365 h 3500921"/>
              <a:gd name="connsiteX63" fmla="*/ 209053 w 12759629"/>
              <a:gd name="connsiteY63" fmla="*/ 1773343 h 3500921"/>
              <a:gd name="connsiteX64" fmla="*/ 316297 w 12759629"/>
              <a:gd name="connsiteY64" fmla="*/ 1834690 h 3500921"/>
              <a:gd name="connsiteX65" fmla="*/ 3216401 w 12759629"/>
              <a:gd name="connsiteY65" fmla="*/ 2350950 h 3500921"/>
              <a:gd name="connsiteX66" fmla="*/ 6425087 w 12759629"/>
              <a:gd name="connsiteY66" fmla="*/ 1240640 h 3500921"/>
              <a:gd name="connsiteX67" fmla="*/ 8321580 w 12759629"/>
              <a:gd name="connsiteY67" fmla="*/ 548189 h 3500921"/>
              <a:gd name="connsiteX68" fmla="*/ 9584258 w 12759629"/>
              <a:gd name="connsiteY68" fmla="*/ 281555 h 3500921"/>
              <a:gd name="connsiteX69" fmla="*/ 8076887 w 12759629"/>
              <a:gd name="connsiteY69" fmla="*/ 0 h 3500921"/>
              <a:gd name="connsiteX70" fmla="*/ 9077142 w 12759629"/>
              <a:gd name="connsiteY70" fmla="*/ 177888 h 3500921"/>
              <a:gd name="connsiteX71" fmla="*/ 8801496 w 12759629"/>
              <a:gd name="connsiteY71" fmla="*/ 241291 h 3500921"/>
              <a:gd name="connsiteX72" fmla="*/ 6485520 w 12759629"/>
              <a:gd name="connsiteY72" fmla="*/ 1101274 h 3500921"/>
              <a:gd name="connsiteX73" fmla="*/ 3365985 w 12759629"/>
              <a:gd name="connsiteY73" fmla="*/ 2267067 h 3500921"/>
              <a:gd name="connsiteX74" fmla="*/ 393929 w 12759629"/>
              <a:gd name="connsiteY74" fmla="*/ 1766952 h 3500921"/>
              <a:gd name="connsiteX75" fmla="*/ 227146 w 12759629"/>
              <a:gd name="connsiteY75" fmla="*/ 1671603 h 3500921"/>
              <a:gd name="connsiteX76" fmla="*/ 298125 w 12759629"/>
              <a:gd name="connsiteY76" fmla="*/ 1272495 h 3500921"/>
              <a:gd name="connsiteX77" fmla="*/ 466713 w 12759629"/>
              <a:gd name="connsiteY77" fmla="*/ 1365124 h 3500921"/>
              <a:gd name="connsiteX78" fmla="*/ 3346178 w 12759629"/>
              <a:gd name="connsiteY78" fmla="*/ 1817461 h 3500921"/>
              <a:gd name="connsiteX79" fmla="*/ 6470665 w 12759629"/>
              <a:gd name="connsiteY79" fmla="*/ 651668 h 3500921"/>
              <a:gd name="connsiteX80" fmla="*/ 7856352 w 12759629"/>
              <a:gd name="connsiteY80" fmla="*/ 73683 h 350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2759629" h="3500921">
                <a:moveTo>
                  <a:pt x="10516035" y="2541856"/>
                </a:moveTo>
                <a:cubicBezTo>
                  <a:pt x="11030903" y="2624900"/>
                  <a:pt x="11548218" y="2790173"/>
                  <a:pt x="12070532" y="3047516"/>
                </a:cubicBezTo>
                <a:lnTo>
                  <a:pt x="12340450" y="3189806"/>
                </a:lnTo>
                <a:lnTo>
                  <a:pt x="12320059" y="3304463"/>
                </a:lnTo>
                <a:lnTo>
                  <a:pt x="12187055" y="3237627"/>
                </a:lnTo>
                <a:cubicBezTo>
                  <a:pt x="11350964" y="2834721"/>
                  <a:pt x="10524624" y="2642878"/>
                  <a:pt x="9703854" y="2636906"/>
                </a:cubicBezTo>
                <a:cubicBezTo>
                  <a:pt x="8604542" y="2609038"/>
                  <a:pt x="7510181" y="2915588"/>
                  <a:pt x="6410869" y="3114646"/>
                </a:cubicBezTo>
                <a:cubicBezTo>
                  <a:pt x="5311558" y="3349536"/>
                  <a:pt x="4207293" y="3484895"/>
                  <a:pt x="3103029" y="3500820"/>
                </a:cubicBezTo>
                <a:cubicBezTo>
                  <a:pt x="2072424" y="3504552"/>
                  <a:pt x="1041819" y="3406811"/>
                  <a:pt x="27535" y="2961569"/>
                </a:cubicBezTo>
                <a:lnTo>
                  <a:pt x="0" y="2948829"/>
                </a:lnTo>
                <a:lnTo>
                  <a:pt x="6084" y="2914623"/>
                </a:lnTo>
                <a:lnTo>
                  <a:pt x="36566" y="2929330"/>
                </a:lnTo>
                <a:cubicBezTo>
                  <a:pt x="1046771" y="3391821"/>
                  <a:pt x="2077376" y="3496093"/>
                  <a:pt x="3107981" y="3484895"/>
                </a:cubicBezTo>
                <a:cubicBezTo>
                  <a:pt x="4212245" y="3461008"/>
                  <a:pt x="5311557" y="3305743"/>
                  <a:pt x="6410869" y="3035023"/>
                </a:cubicBezTo>
                <a:cubicBezTo>
                  <a:pt x="7510181" y="2808097"/>
                  <a:pt x="8599590" y="2469697"/>
                  <a:pt x="9693950" y="2477659"/>
                </a:cubicBezTo>
                <a:cubicBezTo>
                  <a:pt x="9967541" y="2476664"/>
                  <a:pt x="10241440" y="2497565"/>
                  <a:pt x="10516035" y="2541856"/>
                </a:cubicBezTo>
                <a:close/>
                <a:moveTo>
                  <a:pt x="10663864" y="1743885"/>
                </a:moveTo>
                <a:cubicBezTo>
                  <a:pt x="11223806" y="1839737"/>
                  <a:pt x="11787945" y="2065808"/>
                  <a:pt x="12361031" y="2490300"/>
                </a:cubicBezTo>
                <a:lnTo>
                  <a:pt x="12452364" y="2560519"/>
                </a:lnTo>
                <a:lnTo>
                  <a:pt x="12394470" y="2886055"/>
                </a:lnTo>
                <a:lnTo>
                  <a:pt x="12350704" y="2856440"/>
                </a:lnTo>
                <a:cubicBezTo>
                  <a:pt x="11444342" y="2270184"/>
                  <a:pt x="10559227" y="2047662"/>
                  <a:pt x="9674113" y="2079999"/>
                </a:cubicBezTo>
                <a:cubicBezTo>
                  <a:pt x="8584741" y="2107859"/>
                  <a:pt x="7505273" y="2521779"/>
                  <a:pt x="6410950" y="2820279"/>
                </a:cubicBezTo>
                <a:cubicBezTo>
                  <a:pt x="5321578" y="3162559"/>
                  <a:pt x="4222304" y="3385439"/>
                  <a:pt x="3123029" y="3433200"/>
                </a:cubicBezTo>
                <a:cubicBezTo>
                  <a:pt x="2092458" y="3466780"/>
                  <a:pt x="1066240" y="3346448"/>
                  <a:pt x="64774" y="2832803"/>
                </a:cubicBezTo>
                <a:lnTo>
                  <a:pt x="24504" y="2811044"/>
                </a:lnTo>
                <a:lnTo>
                  <a:pt x="47732" y="2680435"/>
                </a:lnTo>
                <a:lnTo>
                  <a:pt x="97636" y="2708386"/>
                </a:lnTo>
                <a:cubicBezTo>
                  <a:pt x="1090380" y="3240061"/>
                  <a:pt x="2111955" y="3424990"/>
                  <a:pt x="3137884" y="3361559"/>
                </a:cubicBezTo>
                <a:cubicBezTo>
                  <a:pt x="4232207" y="3297879"/>
                  <a:pt x="5326530" y="2951619"/>
                  <a:pt x="6410950" y="2565559"/>
                </a:cubicBezTo>
                <a:cubicBezTo>
                  <a:pt x="7495369" y="2191439"/>
                  <a:pt x="8569886" y="1777519"/>
                  <a:pt x="9649354" y="1697920"/>
                </a:cubicBezTo>
                <a:cubicBezTo>
                  <a:pt x="9986687" y="1675532"/>
                  <a:pt x="10324505" y="1685793"/>
                  <a:pt x="10663864" y="1743885"/>
                </a:cubicBezTo>
                <a:close/>
                <a:moveTo>
                  <a:pt x="10969792" y="889041"/>
                </a:moveTo>
                <a:cubicBezTo>
                  <a:pt x="11494753" y="992910"/>
                  <a:pt x="12025114" y="1215559"/>
                  <a:pt x="12565593" y="1623395"/>
                </a:cubicBezTo>
                <a:lnTo>
                  <a:pt x="12612354" y="1660905"/>
                </a:lnTo>
                <a:lnTo>
                  <a:pt x="12489095" y="2353982"/>
                </a:lnTo>
                <a:lnTo>
                  <a:pt x="12488942" y="2353851"/>
                </a:lnTo>
                <a:cubicBezTo>
                  <a:pt x="11517970" y="1566603"/>
                  <a:pt x="10574007" y="1375584"/>
                  <a:pt x="9633837" y="1455647"/>
                </a:cubicBezTo>
                <a:cubicBezTo>
                  <a:pt x="8559356" y="1547147"/>
                  <a:pt x="7489826" y="1988736"/>
                  <a:pt x="6410394" y="2398498"/>
                </a:cubicBezTo>
                <a:cubicBezTo>
                  <a:pt x="5330962" y="2812239"/>
                  <a:pt x="4236674" y="3198132"/>
                  <a:pt x="3147339" y="3281676"/>
                </a:cubicBezTo>
                <a:cubicBezTo>
                  <a:pt x="2126087" y="3367457"/>
                  <a:pt x="1104834" y="3187502"/>
                  <a:pt x="120302" y="2620525"/>
                </a:cubicBezTo>
                <a:lnTo>
                  <a:pt x="64391" y="2586765"/>
                </a:lnTo>
                <a:lnTo>
                  <a:pt x="129014" y="2223396"/>
                </a:lnTo>
                <a:lnTo>
                  <a:pt x="207516" y="2271822"/>
                </a:lnTo>
                <a:cubicBezTo>
                  <a:pt x="1182202" y="2845122"/>
                  <a:pt x="2189528" y="3021347"/>
                  <a:pt x="3196854" y="2875891"/>
                </a:cubicBezTo>
                <a:cubicBezTo>
                  <a:pt x="4271335" y="2732674"/>
                  <a:pt x="5345816" y="2227432"/>
                  <a:pt x="6410395" y="1805735"/>
                </a:cubicBezTo>
                <a:cubicBezTo>
                  <a:pt x="7474973" y="1348233"/>
                  <a:pt x="8524696" y="978253"/>
                  <a:pt x="9579371" y="846970"/>
                </a:cubicBezTo>
                <a:cubicBezTo>
                  <a:pt x="10040791" y="798236"/>
                  <a:pt x="10503160" y="796713"/>
                  <a:pt x="10969792" y="889041"/>
                </a:cubicBezTo>
                <a:close/>
                <a:moveTo>
                  <a:pt x="12695153" y="821327"/>
                </a:moveTo>
                <a:lnTo>
                  <a:pt x="12759629" y="832794"/>
                </a:lnTo>
                <a:lnTo>
                  <a:pt x="12754040" y="864218"/>
                </a:lnTo>
                <a:close/>
                <a:moveTo>
                  <a:pt x="9634801" y="277064"/>
                </a:moveTo>
                <a:lnTo>
                  <a:pt x="12174055" y="728654"/>
                </a:lnTo>
                <a:lnTo>
                  <a:pt x="12314087" y="809460"/>
                </a:lnTo>
                <a:cubicBezTo>
                  <a:pt x="12380513" y="850280"/>
                  <a:pt x="12447102" y="893724"/>
                  <a:pt x="12513862" y="939924"/>
                </a:cubicBezTo>
                <a:lnTo>
                  <a:pt x="12714277" y="1087803"/>
                </a:lnTo>
                <a:lnTo>
                  <a:pt x="12643623" y="1485082"/>
                </a:lnTo>
                <a:lnTo>
                  <a:pt x="12600454" y="1452040"/>
                </a:lnTo>
                <a:cubicBezTo>
                  <a:pt x="11566786" y="703751"/>
                  <a:pt x="10577998" y="623304"/>
                  <a:pt x="9589210" y="735230"/>
                </a:cubicBezTo>
                <a:cubicBezTo>
                  <a:pt x="8534502" y="874516"/>
                  <a:pt x="7484746" y="1232681"/>
                  <a:pt x="6425088" y="1694315"/>
                </a:cubicBezTo>
                <a:cubicBezTo>
                  <a:pt x="5365430" y="2120133"/>
                  <a:pt x="4295867" y="2649420"/>
                  <a:pt x="3221352" y="2804625"/>
                </a:cubicBezTo>
                <a:cubicBezTo>
                  <a:pt x="2218638" y="2965053"/>
                  <a:pt x="1207219" y="2796697"/>
                  <a:pt x="227896" y="2237254"/>
                </a:cubicBezTo>
                <a:lnTo>
                  <a:pt x="136311" y="2182365"/>
                </a:lnTo>
                <a:lnTo>
                  <a:pt x="209053" y="1773343"/>
                </a:lnTo>
                <a:lnTo>
                  <a:pt x="316297" y="1834690"/>
                </a:lnTo>
                <a:cubicBezTo>
                  <a:pt x="1266678" y="2353048"/>
                  <a:pt x="2241539" y="2507646"/>
                  <a:pt x="3216401" y="2350950"/>
                </a:cubicBezTo>
                <a:cubicBezTo>
                  <a:pt x="4290915" y="2195745"/>
                  <a:pt x="5365428" y="1666458"/>
                  <a:pt x="6425087" y="1240640"/>
                </a:cubicBezTo>
                <a:cubicBezTo>
                  <a:pt x="7058903" y="966047"/>
                  <a:pt x="7687765" y="723291"/>
                  <a:pt x="8321580" y="548189"/>
                </a:cubicBezTo>
                <a:cubicBezTo>
                  <a:pt x="8742473" y="428801"/>
                  <a:pt x="9163364" y="337269"/>
                  <a:pt x="9584258" y="281555"/>
                </a:cubicBezTo>
                <a:close/>
                <a:moveTo>
                  <a:pt x="8076887" y="0"/>
                </a:moveTo>
                <a:lnTo>
                  <a:pt x="9077142" y="177888"/>
                </a:lnTo>
                <a:lnTo>
                  <a:pt x="8801496" y="241291"/>
                </a:lnTo>
                <a:cubicBezTo>
                  <a:pt x="8029504" y="437310"/>
                  <a:pt x="7261690" y="740197"/>
                  <a:pt x="6485520" y="1101274"/>
                </a:cubicBezTo>
                <a:cubicBezTo>
                  <a:pt x="5455578" y="1546902"/>
                  <a:pt x="4420685" y="2091999"/>
                  <a:pt x="3365985" y="2267067"/>
                </a:cubicBezTo>
                <a:cubicBezTo>
                  <a:pt x="2377204" y="2449844"/>
                  <a:pt x="1379719" y="2303903"/>
                  <a:pt x="393929" y="1766952"/>
                </a:cubicBezTo>
                <a:lnTo>
                  <a:pt x="227146" y="1671603"/>
                </a:lnTo>
                <a:lnTo>
                  <a:pt x="298125" y="1272495"/>
                </a:lnTo>
                <a:lnTo>
                  <a:pt x="466713" y="1365124"/>
                </a:lnTo>
                <a:cubicBezTo>
                  <a:pt x="1420551" y="1863855"/>
                  <a:pt x="2389893" y="1992778"/>
                  <a:pt x="3346178" y="1817461"/>
                </a:cubicBezTo>
                <a:cubicBezTo>
                  <a:pt x="4400879" y="1642393"/>
                  <a:pt x="5440723" y="1097296"/>
                  <a:pt x="6470665" y="651668"/>
                </a:cubicBezTo>
                <a:cubicBezTo>
                  <a:pt x="6931168" y="433828"/>
                  <a:pt x="7394457" y="238369"/>
                  <a:pt x="7856352" y="73683"/>
                </a:cubicBezTo>
                <a:close/>
              </a:path>
            </a:pathLst>
          </a:custGeom>
          <a:gradFill flip="none" rotWithShape="1">
            <a:gsLst>
              <a:gs pos="23000">
                <a:schemeClr val="bg2">
                  <a:alpha val="0"/>
                </a:schemeClr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776770" y="4752155"/>
            <a:ext cx="9680574" cy="1310968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2400" b="0" i="1" spc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es-ES" noProof="0"/>
              <a:t>Cita</a:t>
            </a:r>
            <a:endParaRPr lang="es-ES" noProof="0"/>
          </a:p>
        </p:txBody>
      </p:sp>
      <p:sp>
        <p:nvSpPr>
          <p:cNvPr id="37" name="Forma libre: Forma 36"/>
          <p:cNvSpPr/>
          <p:nvPr userDrawn="1"/>
        </p:nvSpPr>
        <p:spPr>
          <a:xfrm>
            <a:off x="1" y="1"/>
            <a:ext cx="4716581" cy="4149353"/>
          </a:xfrm>
          <a:custGeom>
            <a:avLst/>
            <a:gdLst>
              <a:gd name="connsiteX0" fmla="*/ 0 w 4716581"/>
              <a:gd name="connsiteY0" fmla="*/ 0 h 4149353"/>
              <a:gd name="connsiteX1" fmla="*/ 4324798 w 4716581"/>
              <a:gd name="connsiteY1" fmla="*/ 0 h 4149353"/>
              <a:gd name="connsiteX2" fmla="*/ 4385617 w 4716581"/>
              <a:gd name="connsiteY2" fmla="*/ 100111 h 4149353"/>
              <a:gd name="connsiteX3" fmla="*/ 4716581 w 4716581"/>
              <a:gd name="connsiteY3" fmla="*/ 1407189 h 4149353"/>
              <a:gd name="connsiteX4" fmla="*/ 1974417 w 4716581"/>
              <a:gd name="connsiteY4" fmla="*/ 4149353 h 4149353"/>
              <a:gd name="connsiteX5" fmla="*/ 35414 w 4716581"/>
              <a:gd name="connsiteY5" fmla="*/ 3346192 h 4149353"/>
              <a:gd name="connsiteX6" fmla="*/ 0 w 4716581"/>
              <a:gd name="connsiteY6" fmla="*/ 3307226 h 414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6581" h="4149353">
                <a:moveTo>
                  <a:pt x="0" y="0"/>
                </a:moveTo>
                <a:lnTo>
                  <a:pt x="4324798" y="0"/>
                </a:lnTo>
                <a:lnTo>
                  <a:pt x="4385617" y="100111"/>
                </a:lnTo>
                <a:cubicBezTo>
                  <a:pt x="4596688" y="488657"/>
                  <a:pt x="4716581" y="933922"/>
                  <a:pt x="4716581" y="1407189"/>
                </a:cubicBezTo>
                <a:cubicBezTo>
                  <a:pt x="4716581" y="2921644"/>
                  <a:pt x="3488872" y="4149353"/>
                  <a:pt x="1974417" y="4149353"/>
                </a:cubicBezTo>
                <a:cubicBezTo>
                  <a:pt x="1217190" y="4149353"/>
                  <a:pt x="531649" y="3842426"/>
                  <a:pt x="35414" y="3346192"/>
                </a:cubicBezTo>
                <a:lnTo>
                  <a:pt x="0" y="3307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35" name="Marcador de posición de imagen 34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" y="0"/>
            <a:ext cx="4524507" cy="3957278"/>
          </a:xfrm>
          <a:custGeom>
            <a:avLst/>
            <a:gdLst>
              <a:gd name="connsiteX0" fmla="*/ 8414 w 4524507"/>
              <a:gd name="connsiteY0" fmla="*/ 0 h 3957278"/>
              <a:gd name="connsiteX1" fmla="*/ 4048912 w 4524507"/>
              <a:gd name="connsiteY1" fmla="*/ 0 h 3957278"/>
              <a:gd name="connsiteX2" fmla="*/ 4098256 w 4524507"/>
              <a:gd name="connsiteY2" fmla="*/ 65987 h 3957278"/>
              <a:gd name="connsiteX3" fmla="*/ 4524507 w 4524507"/>
              <a:gd name="connsiteY3" fmla="*/ 1461436 h 3957278"/>
              <a:gd name="connsiteX4" fmla="*/ 2028663 w 4524507"/>
              <a:gd name="connsiteY4" fmla="*/ 3957278 h 3957278"/>
              <a:gd name="connsiteX5" fmla="*/ 102748 w 4524507"/>
              <a:gd name="connsiteY5" fmla="*/ 3049023 h 3957278"/>
              <a:gd name="connsiteX6" fmla="*/ 0 w 4524507"/>
              <a:gd name="connsiteY6" fmla="*/ 2911620 h 3957278"/>
              <a:gd name="connsiteX7" fmla="*/ 0 w 4524507"/>
              <a:gd name="connsiteY7" fmla="*/ 11253 h 3957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24507" h="3957278">
                <a:moveTo>
                  <a:pt x="8414" y="0"/>
                </a:moveTo>
                <a:lnTo>
                  <a:pt x="4048912" y="0"/>
                </a:lnTo>
                <a:lnTo>
                  <a:pt x="4098256" y="65987"/>
                </a:lnTo>
                <a:cubicBezTo>
                  <a:pt x="4367369" y="464326"/>
                  <a:pt x="4524507" y="944530"/>
                  <a:pt x="4524507" y="1461436"/>
                </a:cubicBezTo>
                <a:cubicBezTo>
                  <a:pt x="4524507" y="2839851"/>
                  <a:pt x="3407080" y="3957278"/>
                  <a:pt x="2028663" y="3957278"/>
                </a:cubicBezTo>
                <a:cubicBezTo>
                  <a:pt x="1253303" y="3957278"/>
                  <a:pt x="560523" y="3603717"/>
                  <a:pt x="102748" y="3049023"/>
                </a:cubicBezTo>
                <a:lnTo>
                  <a:pt x="0" y="2911620"/>
                </a:lnTo>
                <a:lnTo>
                  <a:pt x="0" y="11253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wrap="square" lIns="91440" tIns="457200" rIns="91440" bIns="45720" rtlCol="0" anchor="t" anchorCtr="1">
            <a:noAutofit/>
          </a:bodyPr>
          <a:lstStyle>
            <a:lvl1pPr>
              <a:defRPr lang="en-GB" sz="12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3" name="Marcador de texto 2"/>
          <p:cNvSpPr txBox="1"/>
          <p:nvPr userDrawn="1"/>
        </p:nvSpPr>
        <p:spPr bwMode="auto">
          <a:xfrm>
            <a:off x="976670" y="4475195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“</a:t>
            </a:r>
            <a:endParaRPr lang="es-ES" sz="9600" b="1" i="0">
              <a:solidFill>
                <a:srgbClr val="44546A"/>
              </a:solidFill>
            </a:endParaRPr>
          </a:p>
        </p:txBody>
      </p:sp>
      <p:sp>
        <p:nvSpPr>
          <p:cNvPr id="38" name="Elipse 3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9" name="Conector recto 3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41" name="Conector recto 4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rcador de texto 2"/>
          <p:cNvSpPr txBox="1"/>
          <p:nvPr userDrawn="1"/>
        </p:nvSpPr>
        <p:spPr bwMode="auto">
          <a:xfrm>
            <a:off x="11290885" y="5214755"/>
            <a:ext cx="800100" cy="1109183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  <a:buClr>
                <a:srgbClr val="44546A"/>
              </a:buClr>
            </a:pPr>
            <a:r>
              <a:rPr lang="es-ES" sz="9600" b="1" i="0">
                <a:solidFill>
                  <a:srgbClr val="44546A"/>
                </a:solidFill>
              </a:rPr>
              <a:t>”</a:t>
            </a:r>
            <a:endParaRPr lang="es-ES" sz="9600" b="1" i="0">
              <a:solidFill>
                <a:srgbClr val="44546A"/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14" name="Forma libre: Forma 13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GRACIAS</a:t>
            </a:r>
            <a:endParaRPr lang="es-ES" noProof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5" hasCustomPrompt="1"/>
          </p:nvPr>
        </p:nvSpPr>
        <p:spPr>
          <a:xfrm>
            <a:off x="4677266" y="4422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  <a:endParaRPr lang="es-ES" noProof="0"/>
          </a:p>
        </p:txBody>
      </p:sp>
      <p:sp>
        <p:nvSpPr>
          <p:cNvPr id="17" name="Marcador de texto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7266" y="48592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Teléfono</a:t>
            </a:r>
            <a:endParaRPr lang="es-ES" noProof="0"/>
          </a:p>
        </p:txBody>
      </p:sp>
      <p:sp>
        <p:nvSpPr>
          <p:cNvPr id="18" name="Marcador de texto 4"/>
          <p:cNvSpPr>
            <a:spLocks noGrp="1"/>
          </p:cNvSpPr>
          <p:nvPr>
            <p:ph type="body" sz="quarter" idx="17" hasCustomPrompt="1"/>
          </p:nvPr>
        </p:nvSpPr>
        <p:spPr>
          <a:xfrm>
            <a:off x="4677266" y="5295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Correo electrónico</a:t>
            </a:r>
            <a:endParaRPr lang="es-ES" noProof="0"/>
          </a:p>
        </p:txBody>
      </p:sp>
      <p:sp>
        <p:nvSpPr>
          <p:cNvPr id="19" name="Marcador de tex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677266" y="5732272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Sitio web</a:t>
            </a:r>
            <a:endParaRPr lang="es-ES" noProof="0"/>
          </a:p>
        </p:txBody>
      </p:sp>
      <p:cxnSp>
        <p:nvCxnSpPr>
          <p:cNvPr id="16" name="Conector recto 15"/>
          <p:cNvCxnSpPr/>
          <p:nvPr userDrawn="1"/>
        </p:nvCxnSpPr>
        <p:spPr>
          <a:xfrm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áfico 22" descr="Usuario" title="Icono: nombre del moderador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pic>
        <p:nvPicPr>
          <p:cNvPr id="24" name="Gráfico 23" descr="Sobre" title="Icono: correo electrónico del moderador"/>
          <p:cNvPicPr>
            <a:picLocks noChangeAspect="1"/>
          </p:cNvPicPr>
          <p:nvPr userDrawn="1"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pic>
        <p:nvPicPr>
          <p:cNvPr id="25" name="Gráfico 24" descr="Smartphone" title="Icono: número de teléfono del moderador"/>
          <p:cNvPicPr>
            <a:picLocks noChangeAspect="1"/>
          </p:cNvPicPr>
          <p:nvPr userDrawn="1"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pic>
        <p:nvPicPr>
          <p:cNvPr id="26" name="Gráfico 25" descr="Vínculo"/>
          <p:cNvPicPr>
            <a:picLocks noChangeAspect="1"/>
          </p:cNvPicPr>
          <p:nvPr userDrawn="1"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14" name="Forma libre: Forma 13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GRACIAS</a:t>
            </a:r>
            <a:endParaRPr lang="es-ES" noProof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5" hasCustomPrompt="1"/>
          </p:nvPr>
        </p:nvSpPr>
        <p:spPr>
          <a:xfrm>
            <a:off x="4677266" y="4422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  <a:endParaRPr lang="es-ES" noProof="0"/>
          </a:p>
        </p:txBody>
      </p:sp>
      <p:sp>
        <p:nvSpPr>
          <p:cNvPr id="17" name="Marcador de texto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7266" y="48592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Teléfono</a:t>
            </a:r>
            <a:endParaRPr lang="es-ES" noProof="0"/>
          </a:p>
        </p:txBody>
      </p:sp>
      <p:sp>
        <p:nvSpPr>
          <p:cNvPr id="18" name="Marcador de texto 4"/>
          <p:cNvSpPr>
            <a:spLocks noGrp="1"/>
          </p:cNvSpPr>
          <p:nvPr>
            <p:ph type="body" sz="quarter" idx="17" hasCustomPrompt="1"/>
          </p:nvPr>
        </p:nvSpPr>
        <p:spPr>
          <a:xfrm>
            <a:off x="4677266" y="5295773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Correo electrónico</a:t>
            </a:r>
            <a:endParaRPr lang="es-ES" noProof="0"/>
          </a:p>
        </p:txBody>
      </p:sp>
      <p:sp>
        <p:nvSpPr>
          <p:cNvPr id="19" name="Marcador de tex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677266" y="5732272"/>
            <a:ext cx="3695206" cy="2769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Sitio web</a:t>
            </a:r>
            <a:endParaRPr lang="es-ES" noProof="0"/>
          </a:p>
        </p:txBody>
      </p:sp>
      <p:cxnSp>
        <p:nvCxnSpPr>
          <p:cNvPr id="16" name="Conector recto 15"/>
          <p:cNvCxnSpPr/>
          <p:nvPr userDrawn="1"/>
        </p:nvCxnSpPr>
        <p:spPr>
          <a:xfrm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áfico 22" descr="Usuario" title="Icono: nombre del moderador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pic>
        <p:nvPicPr>
          <p:cNvPr id="24" name="Gráfico 23" descr="Sobre" title="Icono: correo electrónico del moderador"/>
          <p:cNvPicPr>
            <a:picLocks noChangeAspect="1"/>
          </p:cNvPicPr>
          <p:nvPr userDrawn="1"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pic>
        <p:nvPicPr>
          <p:cNvPr id="25" name="Gráfico 24" descr="Smartphone" title="Icono: número de teléfono del moderador"/>
          <p:cNvPicPr>
            <a:picLocks noChangeAspect="1"/>
          </p:cNvPicPr>
          <p:nvPr userDrawn="1"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pic>
        <p:nvPicPr>
          <p:cNvPr id="26" name="Gráfico 25" descr="Vínculo"/>
          <p:cNvPicPr>
            <a:picLocks noChangeAspect="1"/>
          </p:cNvPicPr>
          <p:nvPr userDrawn="1"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6" name="Forma libre: Forma 25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" name="Elipse 3"/>
          <p:cNvSpPr/>
          <p:nvPr userDrawn="1"/>
        </p:nvSpPr>
        <p:spPr>
          <a:xfrm>
            <a:off x="2674071" y="21211"/>
            <a:ext cx="6843859" cy="6843859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Título</a:t>
            </a:r>
            <a:endParaRPr lang="es-ES" noProof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3584448" y="4315968"/>
            <a:ext cx="5029200" cy="886968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GB" sz="1800" b="1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 algn="ctr" rtl="0"/>
            <a:r>
              <a:rPr lang="es-ES" noProof="0"/>
              <a:t>Subtítulo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orma libre: Forma 46"/>
          <p:cNvSpPr/>
          <p:nvPr userDrawn="1"/>
        </p:nvSpPr>
        <p:spPr>
          <a:xfrm>
            <a:off x="-1" y="-16064"/>
            <a:ext cx="3981692" cy="2505614"/>
          </a:xfrm>
          <a:custGeom>
            <a:avLst/>
            <a:gdLst>
              <a:gd name="connsiteX0" fmla="*/ 0 w 3981692"/>
              <a:gd name="connsiteY0" fmla="*/ 0 h 2505614"/>
              <a:gd name="connsiteX1" fmla="*/ 3978183 w 3981692"/>
              <a:gd name="connsiteY1" fmla="*/ 0 h 2505614"/>
              <a:gd name="connsiteX2" fmla="*/ 3981692 w 3981692"/>
              <a:gd name="connsiteY2" fmla="*/ 54609 h 2505614"/>
              <a:gd name="connsiteX3" fmla="*/ 862315 w 3981692"/>
              <a:gd name="connsiteY3" fmla="*/ 2505614 h 2505614"/>
              <a:gd name="connsiteX4" fmla="*/ 233652 w 3981692"/>
              <a:gd name="connsiteY4" fmla="*/ 2455818 h 2505614"/>
              <a:gd name="connsiteX5" fmla="*/ 0 w 3981692"/>
              <a:gd name="connsiteY5" fmla="*/ 2408613 h 250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692" h="2505614">
                <a:moveTo>
                  <a:pt x="0" y="0"/>
                </a:moveTo>
                <a:lnTo>
                  <a:pt x="3978183" y="0"/>
                </a:lnTo>
                <a:lnTo>
                  <a:pt x="3981692" y="54609"/>
                </a:lnTo>
                <a:cubicBezTo>
                  <a:pt x="3981692" y="1408262"/>
                  <a:pt x="2585099" y="2505614"/>
                  <a:pt x="862315" y="2505614"/>
                </a:cubicBezTo>
                <a:cubicBezTo>
                  <a:pt x="646967" y="2505614"/>
                  <a:pt x="436716" y="2488468"/>
                  <a:pt x="233652" y="2455818"/>
                </a:cubicBezTo>
                <a:lnTo>
                  <a:pt x="0" y="24086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5" name="Forma libre: Forma 44"/>
          <p:cNvSpPr/>
          <p:nvPr userDrawn="1"/>
        </p:nvSpPr>
        <p:spPr>
          <a:xfrm>
            <a:off x="0" y="-16063"/>
            <a:ext cx="3795148" cy="2242063"/>
          </a:xfrm>
          <a:custGeom>
            <a:avLst/>
            <a:gdLst>
              <a:gd name="connsiteX0" fmla="*/ 0 w 3795148"/>
              <a:gd name="connsiteY0" fmla="*/ 0 h 2242063"/>
              <a:gd name="connsiteX1" fmla="*/ 3795148 w 3795148"/>
              <a:gd name="connsiteY1" fmla="*/ 0 h 2242063"/>
              <a:gd name="connsiteX2" fmla="*/ 3793988 w 3795148"/>
              <a:gd name="connsiteY2" fmla="*/ 18343 h 2242063"/>
              <a:gd name="connsiteX3" fmla="*/ 708660 w 3795148"/>
              <a:gd name="connsiteY3" fmla="*/ 2242063 h 2242063"/>
              <a:gd name="connsiteX4" fmla="*/ 83632 w 3795148"/>
              <a:gd name="connsiteY4" fmla="*/ 2191740 h 2242063"/>
              <a:gd name="connsiteX5" fmla="*/ 0 w 3795148"/>
              <a:gd name="connsiteY5" fmla="*/ 2174565 h 22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5148" h="2242063">
                <a:moveTo>
                  <a:pt x="0" y="0"/>
                </a:moveTo>
                <a:lnTo>
                  <a:pt x="3795148" y="0"/>
                </a:lnTo>
                <a:lnTo>
                  <a:pt x="3793988" y="18343"/>
                </a:lnTo>
                <a:cubicBezTo>
                  <a:pt x="3635169" y="1267374"/>
                  <a:pt x="2314432" y="2242063"/>
                  <a:pt x="708660" y="2242063"/>
                </a:cubicBezTo>
                <a:cubicBezTo>
                  <a:pt x="494557" y="2242063"/>
                  <a:pt x="285522" y="2224735"/>
                  <a:pt x="83632" y="2191740"/>
                </a:cubicBezTo>
                <a:lnTo>
                  <a:pt x="0" y="2174565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48" name="Marcador de contenido 2"/>
          <p:cNvSpPr>
            <a:spLocks noGrp="1"/>
          </p:cNvSpPr>
          <p:nvPr>
            <p:ph idx="1"/>
          </p:nvPr>
        </p:nvSpPr>
        <p:spPr>
          <a:xfrm>
            <a:off x="838199" y="2346039"/>
            <a:ext cx="10782283" cy="3830924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orma libre: Forma 42"/>
          <p:cNvSpPr/>
          <p:nvPr userDrawn="1"/>
        </p:nvSpPr>
        <p:spPr>
          <a:xfrm>
            <a:off x="0" y="-1"/>
            <a:ext cx="4587349" cy="2419039"/>
          </a:xfrm>
          <a:custGeom>
            <a:avLst/>
            <a:gdLst>
              <a:gd name="connsiteX0" fmla="*/ 0 w 4587349"/>
              <a:gd name="connsiteY0" fmla="*/ 0 h 2419039"/>
              <a:gd name="connsiteX1" fmla="*/ 4587349 w 4587349"/>
              <a:gd name="connsiteY1" fmla="*/ 0 h 2419039"/>
              <a:gd name="connsiteX2" fmla="*/ 4562933 w 4587349"/>
              <a:gd name="connsiteY2" fmla="*/ 72160 h 2419039"/>
              <a:gd name="connsiteX3" fmla="*/ 1203311 w 4587349"/>
              <a:gd name="connsiteY3" fmla="*/ 2419039 h 2419039"/>
              <a:gd name="connsiteX4" fmla="*/ 139724 w 4587349"/>
              <a:gd name="connsiteY4" fmla="*/ 2258240 h 2419039"/>
              <a:gd name="connsiteX5" fmla="*/ 0 w 4587349"/>
              <a:gd name="connsiteY5" fmla="*/ 2207100 h 24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7349" h="2419039">
                <a:moveTo>
                  <a:pt x="0" y="0"/>
                </a:moveTo>
                <a:lnTo>
                  <a:pt x="4587349" y="0"/>
                </a:lnTo>
                <a:lnTo>
                  <a:pt x="4562933" y="72160"/>
                </a:lnTo>
                <a:cubicBezTo>
                  <a:pt x="4061488" y="1441670"/>
                  <a:pt x="2746538" y="2419039"/>
                  <a:pt x="1203311" y="2419039"/>
                </a:cubicBezTo>
                <a:cubicBezTo>
                  <a:pt x="832937" y="2419039"/>
                  <a:pt x="475711" y="2362743"/>
                  <a:pt x="139724" y="2258240"/>
                </a:cubicBezTo>
                <a:lnTo>
                  <a:pt x="0" y="2207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1" name="Forma libre: Forma 40"/>
          <p:cNvSpPr/>
          <p:nvPr userDrawn="1"/>
        </p:nvSpPr>
        <p:spPr>
          <a:xfrm>
            <a:off x="0" y="1"/>
            <a:ext cx="4341402" cy="2228445"/>
          </a:xfrm>
          <a:custGeom>
            <a:avLst/>
            <a:gdLst>
              <a:gd name="connsiteX0" fmla="*/ 0 w 4341402"/>
              <a:gd name="connsiteY0" fmla="*/ 0 h 2228445"/>
              <a:gd name="connsiteX1" fmla="*/ 4341402 w 4341402"/>
              <a:gd name="connsiteY1" fmla="*/ 0 h 2228445"/>
              <a:gd name="connsiteX2" fmla="*/ 4293306 w 4341402"/>
              <a:gd name="connsiteY2" fmla="*/ 133775 h 2228445"/>
              <a:gd name="connsiteX3" fmla="*/ 1300374 w 4341402"/>
              <a:gd name="connsiteY3" fmla="*/ 2224065 h 2228445"/>
              <a:gd name="connsiteX4" fmla="*/ 1124323 w 4341402"/>
              <a:gd name="connsiteY4" fmla="*/ 2228445 h 2228445"/>
              <a:gd name="connsiteX5" fmla="*/ 1124242 w 4341402"/>
              <a:gd name="connsiteY5" fmla="*/ 2228445 h 2228445"/>
              <a:gd name="connsiteX6" fmla="*/ 948190 w 4341402"/>
              <a:gd name="connsiteY6" fmla="*/ 2224065 h 2228445"/>
              <a:gd name="connsiteX7" fmla="*/ 106705 w 4341402"/>
              <a:gd name="connsiteY7" fmla="*/ 2077045 h 2228445"/>
              <a:gd name="connsiteX8" fmla="*/ 0 w 4341402"/>
              <a:gd name="connsiteY8" fmla="*/ 2041514 h 222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1402" h="2228445">
                <a:moveTo>
                  <a:pt x="0" y="0"/>
                </a:moveTo>
                <a:lnTo>
                  <a:pt x="4341402" y="0"/>
                </a:lnTo>
                <a:lnTo>
                  <a:pt x="4293306" y="133775"/>
                </a:lnTo>
                <a:cubicBezTo>
                  <a:pt x="3804175" y="1311915"/>
                  <a:pt x="2656408" y="2156418"/>
                  <a:pt x="1300374" y="2224065"/>
                </a:cubicBezTo>
                <a:lnTo>
                  <a:pt x="1124323" y="2228445"/>
                </a:lnTo>
                <a:lnTo>
                  <a:pt x="1124242" y="2228445"/>
                </a:lnTo>
                <a:lnTo>
                  <a:pt x="948190" y="2224065"/>
                </a:lnTo>
                <a:cubicBezTo>
                  <a:pt x="656570" y="2209517"/>
                  <a:pt x="374582" y="2159041"/>
                  <a:pt x="106705" y="2077045"/>
                </a:cubicBezTo>
                <a:lnTo>
                  <a:pt x="0" y="2041514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0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2437325"/>
            <a:ext cx="5181600" cy="3739638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8" name="Marcador de contenido 3"/>
          <p:cNvSpPr>
            <a:spLocks noGrp="1"/>
          </p:cNvSpPr>
          <p:nvPr>
            <p:ph sz="half" idx="2"/>
          </p:nvPr>
        </p:nvSpPr>
        <p:spPr>
          <a:xfrm>
            <a:off x="6438886" y="2404377"/>
            <a:ext cx="5181600" cy="3772586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19" y="246253"/>
            <a:ext cx="8060023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orma libre: Forma 42"/>
          <p:cNvSpPr/>
          <p:nvPr userDrawn="1"/>
        </p:nvSpPr>
        <p:spPr>
          <a:xfrm>
            <a:off x="0" y="-1"/>
            <a:ext cx="4587349" cy="2419039"/>
          </a:xfrm>
          <a:custGeom>
            <a:avLst/>
            <a:gdLst>
              <a:gd name="connsiteX0" fmla="*/ 0 w 4587349"/>
              <a:gd name="connsiteY0" fmla="*/ 0 h 2419039"/>
              <a:gd name="connsiteX1" fmla="*/ 4587349 w 4587349"/>
              <a:gd name="connsiteY1" fmla="*/ 0 h 2419039"/>
              <a:gd name="connsiteX2" fmla="*/ 4562933 w 4587349"/>
              <a:gd name="connsiteY2" fmla="*/ 72160 h 2419039"/>
              <a:gd name="connsiteX3" fmla="*/ 1203311 w 4587349"/>
              <a:gd name="connsiteY3" fmla="*/ 2419039 h 2419039"/>
              <a:gd name="connsiteX4" fmla="*/ 139724 w 4587349"/>
              <a:gd name="connsiteY4" fmla="*/ 2258240 h 2419039"/>
              <a:gd name="connsiteX5" fmla="*/ 0 w 4587349"/>
              <a:gd name="connsiteY5" fmla="*/ 2207100 h 24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7349" h="2419039">
                <a:moveTo>
                  <a:pt x="0" y="0"/>
                </a:moveTo>
                <a:lnTo>
                  <a:pt x="4587349" y="0"/>
                </a:lnTo>
                <a:lnTo>
                  <a:pt x="4562933" y="72160"/>
                </a:lnTo>
                <a:cubicBezTo>
                  <a:pt x="4061488" y="1441670"/>
                  <a:pt x="2746538" y="2419039"/>
                  <a:pt x="1203311" y="2419039"/>
                </a:cubicBezTo>
                <a:cubicBezTo>
                  <a:pt x="832937" y="2419039"/>
                  <a:pt x="475711" y="2362743"/>
                  <a:pt x="139724" y="2258240"/>
                </a:cubicBezTo>
                <a:lnTo>
                  <a:pt x="0" y="2207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1" name="Forma libre: Forma 40"/>
          <p:cNvSpPr/>
          <p:nvPr userDrawn="1"/>
        </p:nvSpPr>
        <p:spPr>
          <a:xfrm>
            <a:off x="0" y="1"/>
            <a:ext cx="4341402" cy="2228445"/>
          </a:xfrm>
          <a:custGeom>
            <a:avLst/>
            <a:gdLst>
              <a:gd name="connsiteX0" fmla="*/ 0 w 4341402"/>
              <a:gd name="connsiteY0" fmla="*/ 0 h 2228445"/>
              <a:gd name="connsiteX1" fmla="*/ 4341402 w 4341402"/>
              <a:gd name="connsiteY1" fmla="*/ 0 h 2228445"/>
              <a:gd name="connsiteX2" fmla="*/ 4293306 w 4341402"/>
              <a:gd name="connsiteY2" fmla="*/ 133775 h 2228445"/>
              <a:gd name="connsiteX3" fmla="*/ 1300374 w 4341402"/>
              <a:gd name="connsiteY3" fmla="*/ 2224065 h 2228445"/>
              <a:gd name="connsiteX4" fmla="*/ 1124323 w 4341402"/>
              <a:gd name="connsiteY4" fmla="*/ 2228445 h 2228445"/>
              <a:gd name="connsiteX5" fmla="*/ 1124242 w 4341402"/>
              <a:gd name="connsiteY5" fmla="*/ 2228445 h 2228445"/>
              <a:gd name="connsiteX6" fmla="*/ 948190 w 4341402"/>
              <a:gd name="connsiteY6" fmla="*/ 2224065 h 2228445"/>
              <a:gd name="connsiteX7" fmla="*/ 106705 w 4341402"/>
              <a:gd name="connsiteY7" fmla="*/ 2077045 h 2228445"/>
              <a:gd name="connsiteX8" fmla="*/ 0 w 4341402"/>
              <a:gd name="connsiteY8" fmla="*/ 2041514 h 222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1402" h="2228445">
                <a:moveTo>
                  <a:pt x="0" y="0"/>
                </a:moveTo>
                <a:lnTo>
                  <a:pt x="4341402" y="0"/>
                </a:lnTo>
                <a:lnTo>
                  <a:pt x="4293306" y="133775"/>
                </a:lnTo>
                <a:cubicBezTo>
                  <a:pt x="3804175" y="1311915"/>
                  <a:pt x="2656408" y="2156418"/>
                  <a:pt x="1300374" y="2224065"/>
                </a:cubicBezTo>
                <a:lnTo>
                  <a:pt x="1124323" y="2228445"/>
                </a:lnTo>
                <a:lnTo>
                  <a:pt x="1124242" y="2228445"/>
                </a:lnTo>
                <a:lnTo>
                  <a:pt x="948190" y="2224065"/>
                </a:lnTo>
                <a:cubicBezTo>
                  <a:pt x="656570" y="2209517"/>
                  <a:pt x="374582" y="2159041"/>
                  <a:pt x="106705" y="2077045"/>
                </a:cubicBezTo>
                <a:lnTo>
                  <a:pt x="0" y="2041514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9" name="Marcador de texto 2"/>
          <p:cNvSpPr>
            <a:spLocks noGrp="1"/>
          </p:cNvSpPr>
          <p:nvPr>
            <p:ph type="body" idx="1"/>
          </p:nvPr>
        </p:nvSpPr>
        <p:spPr>
          <a:xfrm>
            <a:off x="839788" y="2123331"/>
            <a:ext cx="5157787" cy="62665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35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839199"/>
            <a:ext cx="5157787" cy="3350464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36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437304" y="2123331"/>
            <a:ext cx="5183188" cy="62665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  <p:sp>
        <p:nvSpPr>
          <p:cNvPr id="37" name="Marcador de posición de contenido 5"/>
          <p:cNvSpPr>
            <a:spLocks noGrp="1"/>
          </p:cNvSpPr>
          <p:nvPr>
            <p:ph sz="quarter" idx="4"/>
          </p:nvPr>
        </p:nvSpPr>
        <p:spPr>
          <a:xfrm>
            <a:off x="6437304" y="2839199"/>
            <a:ext cx="5183188" cy="3350464"/>
          </a:xfrm>
        </p:spPr>
        <p:txBody>
          <a:bodyPr rtlCol="0"/>
          <a:lstStyle/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7" name="Forma libre: Forma 26"/>
          <p:cNvSpPr/>
          <p:nvPr/>
        </p:nvSpPr>
        <p:spPr>
          <a:xfrm>
            <a:off x="5323076" y="997893"/>
            <a:ext cx="6868924" cy="5860108"/>
          </a:xfrm>
          <a:custGeom>
            <a:avLst/>
            <a:gdLst>
              <a:gd name="connsiteX0" fmla="*/ 3874977 w 6868924"/>
              <a:gd name="connsiteY0" fmla="*/ 0 h 5860108"/>
              <a:gd name="connsiteX1" fmla="*/ 6865098 w 6868924"/>
              <a:gd name="connsiteY1" fmla="*/ 1410132 h 5860108"/>
              <a:gd name="connsiteX2" fmla="*/ 6868924 w 6868924"/>
              <a:gd name="connsiteY2" fmla="*/ 1415249 h 5860108"/>
              <a:gd name="connsiteX3" fmla="*/ 6868924 w 6868924"/>
              <a:gd name="connsiteY3" fmla="*/ 5860108 h 5860108"/>
              <a:gd name="connsiteX4" fmla="*/ 551579 w 6868924"/>
              <a:gd name="connsiteY4" fmla="*/ 5860108 h 5860108"/>
              <a:gd name="connsiteX5" fmla="*/ 467689 w 6868924"/>
              <a:gd name="connsiteY5" fmla="*/ 5722022 h 5860108"/>
              <a:gd name="connsiteX6" fmla="*/ 0 w 6868924"/>
              <a:gd name="connsiteY6" fmla="*/ 3874977 h 5860108"/>
              <a:gd name="connsiteX7" fmla="*/ 3874977 w 6868924"/>
              <a:gd name="connsiteY7" fmla="*/ 0 h 586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5860108">
                <a:moveTo>
                  <a:pt x="3874977" y="0"/>
                </a:moveTo>
                <a:cubicBezTo>
                  <a:pt x="5078778" y="0"/>
                  <a:pt x="6154370" y="548929"/>
                  <a:pt x="6865098" y="1410132"/>
                </a:cubicBezTo>
                <a:lnTo>
                  <a:pt x="6868924" y="1415249"/>
                </a:lnTo>
                <a:lnTo>
                  <a:pt x="6868924" y="5860108"/>
                </a:lnTo>
                <a:lnTo>
                  <a:pt x="551579" y="5860108"/>
                </a:lnTo>
                <a:lnTo>
                  <a:pt x="467689" y="5722022"/>
                </a:lnTo>
                <a:cubicBezTo>
                  <a:pt x="169423" y="5172963"/>
                  <a:pt x="0" y="4543756"/>
                  <a:pt x="0" y="3874977"/>
                </a:cubicBezTo>
                <a:cubicBezTo>
                  <a:pt x="0" y="1734886"/>
                  <a:pt x="1734886" y="0"/>
                  <a:pt x="3874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9" name="Marcador de posición de imagen 28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576326" y="1251144"/>
            <a:ext cx="6615674" cy="5625145"/>
          </a:xfrm>
          <a:custGeom>
            <a:avLst/>
            <a:gdLst>
              <a:gd name="connsiteX0" fmla="*/ 3621727 w 6615674"/>
              <a:gd name="connsiteY0" fmla="*/ 0 h 5625145"/>
              <a:gd name="connsiteX1" fmla="*/ 6416428 w 6615674"/>
              <a:gd name="connsiteY1" fmla="*/ 1317972 h 5625145"/>
              <a:gd name="connsiteX2" fmla="*/ 6615674 w 6615674"/>
              <a:gd name="connsiteY2" fmla="*/ 1584421 h 5625145"/>
              <a:gd name="connsiteX3" fmla="*/ 6615674 w 6615674"/>
              <a:gd name="connsiteY3" fmla="*/ 5625145 h 5625145"/>
              <a:gd name="connsiteX4" fmla="*/ 605458 w 6615674"/>
              <a:gd name="connsiteY4" fmla="*/ 5625145 h 5625145"/>
              <a:gd name="connsiteX5" fmla="*/ 437123 w 6615674"/>
              <a:gd name="connsiteY5" fmla="*/ 5348058 h 5625145"/>
              <a:gd name="connsiteX6" fmla="*/ 0 w 6615674"/>
              <a:gd name="connsiteY6" fmla="*/ 3621727 h 5625145"/>
              <a:gd name="connsiteX7" fmla="*/ 3621727 w 6615674"/>
              <a:gd name="connsiteY7" fmla="*/ 0 h 5625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15674" h="5625145">
                <a:moveTo>
                  <a:pt x="3621727" y="0"/>
                </a:moveTo>
                <a:cubicBezTo>
                  <a:pt x="4746854" y="0"/>
                  <a:pt x="5752150" y="513054"/>
                  <a:pt x="6416428" y="1317972"/>
                </a:cubicBezTo>
                <a:lnTo>
                  <a:pt x="6615674" y="1584421"/>
                </a:lnTo>
                <a:lnTo>
                  <a:pt x="6615674" y="5625145"/>
                </a:lnTo>
                <a:lnTo>
                  <a:pt x="605458" y="5625145"/>
                </a:lnTo>
                <a:lnTo>
                  <a:pt x="437123" y="5348058"/>
                </a:lnTo>
                <a:cubicBezTo>
                  <a:pt x="158350" y="4834883"/>
                  <a:pt x="0" y="4246798"/>
                  <a:pt x="0" y="3621727"/>
                </a:cubicBezTo>
                <a:cubicBezTo>
                  <a:pt x="0" y="1621502"/>
                  <a:pt x="1621502" y="0"/>
                  <a:pt x="3621727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40079" y="504419"/>
            <a:ext cx="5144927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9" name="Marcador de texto 18"/>
          <p:cNvSpPr>
            <a:spLocks noGrp="1"/>
          </p:cNvSpPr>
          <p:nvPr>
            <p:ph type="body" sz="quarter" idx="15"/>
          </p:nvPr>
        </p:nvSpPr>
        <p:spPr>
          <a:xfrm>
            <a:off x="640080" y="2526124"/>
            <a:ext cx="3801966" cy="3653188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None/>
              <a:defRPr lang="en-US" sz="1400" dirty="0" smtClean="0">
                <a:latin typeface="+mn-lt"/>
                <a:cs typeface="Arial" panose="020B0604020202020204" pitchFamily="34" charset="0"/>
              </a:defRPr>
            </a:lvl1pPr>
          </a:lstStyle>
          <a:p>
            <a:pPr lvl="0" rtl="0">
              <a:spcBef>
                <a:spcPts val="1200"/>
              </a:spcBef>
              <a:spcAft>
                <a:spcPts val="1200"/>
              </a:spcAft>
            </a:pPr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1" name="Forma libre: Forma 20"/>
          <p:cNvSpPr/>
          <p:nvPr userDrawn="1"/>
        </p:nvSpPr>
        <p:spPr>
          <a:xfrm>
            <a:off x="4846320" y="0"/>
            <a:ext cx="7345680" cy="6907322"/>
          </a:xfrm>
          <a:custGeom>
            <a:avLst/>
            <a:gdLst>
              <a:gd name="connsiteX0" fmla="*/ 3543489 w 7345680"/>
              <a:gd name="connsiteY0" fmla="*/ 0 h 6907322"/>
              <a:gd name="connsiteX1" fmla="*/ 5432871 w 7345680"/>
              <a:gd name="connsiteY1" fmla="*/ 0 h 6907322"/>
              <a:gd name="connsiteX2" fmla="*/ 5609846 w 7345680"/>
              <a:gd name="connsiteY2" fmla="*/ 40446 h 6907322"/>
              <a:gd name="connsiteX3" fmla="*/ 7343079 w 7345680"/>
              <a:gd name="connsiteY3" fmla="*/ 915371 h 6907322"/>
              <a:gd name="connsiteX4" fmla="*/ 7345680 w 7345680"/>
              <a:gd name="connsiteY4" fmla="*/ 917602 h 6907322"/>
              <a:gd name="connsiteX5" fmla="*/ 7345680 w 7345680"/>
              <a:gd name="connsiteY5" fmla="*/ 6907322 h 6907322"/>
              <a:gd name="connsiteX6" fmla="*/ 822371 w 7345680"/>
              <a:gd name="connsiteY6" fmla="*/ 6907322 h 6907322"/>
              <a:gd name="connsiteX7" fmla="*/ 766511 w 7345680"/>
              <a:gd name="connsiteY7" fmla="*/ 6829539 h 6907322"/>
              <a:gd name="connsiteX8" fmla="*/ 0 w 7345680"/>
              <a:gd name="connsiteY8" fmla="*/ 4344739 h 6907322"/>
              <a:gd name="connsiteX9" fmla="*/ 3366514 w 7345680"/>
              <a:gd name="connsiteY9" fmla="*/ 40446 h 690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45680" h="6907322">
                <a:moveTo>
                  <a:pt x="3543489" y="0"/>
                </a:moveTo>
                <a:lnTo>
                  <a:pt x="5432871" y="0"/>
                </a:lnTo>
                <a:lnTo>
                  <a:pt x="5609846" y="40446"/>
                </a:lnTo>
                <a:cubicBezTo>
                  <a:pt x="6255171" y="204854"/>
                  <a:pt x="6844336" y="507805"/>
                  <a:pt x="7343079" y="915371"/>
                </a:cubicBezTo>
                <a:lnTo>
                  <a:pt x="7345680" y="917602"/>
                </a:lnTo>
                <a:lnTo>
                  <a:pt x="7345680" y="6907322"/>
                </a:lnTo>
                <a:lnTo>
                  <a:pt x="822371" y="6907322"/>
                </a:lnTo>
                <a:lnTo>
                  <a:pt x="766511" y="6829539"/>
                </a:lnTo>
                <a:cubicBezTo>
                  <a:pt x="282576" y="6120238"/>
                  <a:pt x="0" y="5265165"/>
                  <a:pt x="0" y="4344739"/>
                </a:cubicBezTo>
                <a:cubicBezTo>
                  <a:pt x="0" y="2273781"/>
                  <a:pt x="1430540" y="533670"/>
                  <a:pt x="3366514" y="40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39787" y="504419"/>
            <a:ext cx="463718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8" name="Forma libre: Forma 17"/>
          <p:cNvSpPr/>
          <p:nvPr userDrawn="1"/>
        </p:nvSpPr>
        <p:spPr>
          <a:xfrm>
            <a:off x="5323076" y="314025"/>
            <a:ext cx="6868924" cy="6593297"/>
          </a:xfrm>
          <a:custGeom>
            <a:avLst/>
            <a:gdLst>
              <a:gd name="connsiteX0" fmla="*/ 4079984 w 6868924"/>
              <a:gd name="connsiteY0" fmla="*/ 0 h 6593297"/>
              <a:gd name="connsiteX1" fmla="*/ 6675233 w 6868924"/>
              <a:gd name="connsiteY1" fmla="*/ 931670 h 6593297"/>
              <a:gd name="connsiteX2" fmla="*/ 6868924 w 6868924"/>
              <a:gd name="connsiteY2" fmla="*/ 1107709 h 6593297"/>
              <a:gd name="connsiteX3" fmla="*/ 6868924 w 6868924"/>
              <a:gd name="connsiteY3" fmla="*/ 6593297 h 6593297"/>
              <a:gd name="connsiteX4" fmla="*/ 867282 w 6868924"/>
              <a:gd name="connsiteY4" fmla="*/ 6593297 h 6593297"/>
              <a:gd name="connsiteX5" fmla="*/ 810549 w 6868924"/>
              <a:gd name="connsiteY5" fmla="*/ 6521104 h 6593297"/>
              <a:gd name="connsiteX6" fmla="*/ 0 w 6868924"/>
              <a:gd name="connsiteY6" fmla="*/ 4079984 h 6593297"/>
              <a:gd name="connsiteX7" fmla="*/ 4079984 w 6868924"/>
              <a:gd name="connsiteY7" fmla="*/ 0 h 659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6593297">
                <a:moveTo>
                  <a:pt x="4079984" y="0"/>
                </a:moveTo>
                <a:cubicBezTo>
                  <a:pt x="5065808" y="0"/>
                  <a:pt x="5969971" y="349636"/>
                  <a:pt x="6675233" y="931670"/>
                </a:cubicBezTo>
                <a:lnTo>
                  <a:pt x="6868924" y="1107709"/>
                </a:lnTo>
                <a:lnTo>
                  <a:pt x="6868924" y="6593297"/>
                </a:lnTo>
                <a:lnTo>
                  <a:pt x="867282" y="6593297"/>
                </a:lnTo>
                <a:lnTo>
                  <a:pt x="810549" y="6521104"/>
                </a:lnTo>
                <a:cubicBezTo>
                  <a:pt x="301472" y="5840388"/>
                  <a:pt x="0" y="4995393"/>
                  <a:pt x="0" y="4079984"/>
                </a:cubicBezTo>
                <a:cubicBezTo>
                  <a:pt x="0" y="1826671"/>
                  <a:pt x="1826671" y="0"/>
                  <a:pt x="4079984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t" anchorCtr="1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s-ES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6635592" y="1480710"/>
            <a:ext cx="5144928" cy="4698602"/>
          </a:xfrm>
        </p:spPr>
        <p:txBody>
          <a:bodyPr rtlCol="0" anchor="t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  <a:p>
            <a:pPr lvl="1" rtl="0"/>
            <a:r>
              <a:rPr lang="es-ES" noProof="0" smtClean="0"/>
              <a:t>Segundo nivel</a:t>
            </a:r>
            <a:endParaRPr lang="es-ES" noProof="0" smtClean="0"/>
          </a:p>
          <a:p>
            <a:pPr lvl="2" rtl="0"/>
            <a:r>
              <a:rPr lang="es-ES" noProof="0" smtClean="0"/>
              <a:t>Tercer nivel</a:t>
            </a:r>
            <a:endParaRPr lang="es-ES" noProof="0" smtClean="0"/>
          </a:p>
          <a:p>
            <a:pPr lvl="3" rtl="0"/>
            <a:r>
              <a:rPr lang="es-ES" noProof="0" smtClean="0"/>
              <a:t>Cuarto nivel</a:t>
            </a:r>
            <a:endParaRPr lang="es-ES" noProof="0" smtClean="0"/>
          </a:p>
          <a:p>
            <a:pPr lvl="4" rtl="0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23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 smtClean="0"/>
              <a:t>Editar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ángulo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1" name="Rectángulo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32" name="Rectángulo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33" name="Rectángulo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3" name="Elipse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24" name="Conector recto 23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número de diapositiva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34" name="Conector recto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ángulo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6" name="Forma libre: Forma 25"/>
          <p:cNvSpPr/>
          <p:nvPr userDrawn="1"/>
        </p:nvSpPr>
        <p:spPr>
          <a:xfrm>
            <a:off x="2387600" y="1"/>
            <a:ext cx="7416800" cy="6858001"/>
          </a:xfrm>
          <a:custGeom>
            <a:avLst/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2" name="Marcador de posición de imagen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/>
              <a:t>Insertar imagen</a:t>
            </a:r>
            <a:endParaRPr lang="es-ES" noProof="0"/>
          </a:p>
        </p:txBody>
      </p:sp>
      <p:cxnSp>
        <p:nvCxnSpPr>
          <p:cNvPr id="15" name="Conector recto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 rtl="0">
              <a:lnSpc>
                <a:spcPct val="80000"/>
              </a:lnSpc>
            </a:pPr>
            <a:r>
              <a:rPr lang="es-ES" noProof="0"/>
              <a:t>Título</a:t>
            </a:r>
            <a:endParaRPr lang="es-ES" noProof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3584448" y="4315968"/>
            <a:ext cx="5029200" cy="886968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GB" sz="1800" b="1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 algn="ctr" rtl="0"/>
            <a:r>
              <a:rPr lang="es-ES" noProof="0"/>
              <a:t>Subtítulo</a:t>
            </a:r>
            <a:endParaRPr lang="es-ES" noProof="0"/>
          </a:p>
        </p:txBody>
      </p:sp>
      <p:sp>
        <p:nvSpPr>
          <p:cNvPr id="20" name="Marcador de texto 19"/>
          <p:cNvSpPr>
            <a:spLocks noGrp="1"/>
          </p:cNvSpPr>
          <p:nvPr>
            <p:ph type="body" sz="quarter" idx="13" hasCustomPrompt="1"/>
          </p:nvPr>
        </p:nvSpPr>
        <p:spPr>
          <a:xfrm>
            <a:off x="4641140" y="5795479"/>
            <a:ext cx="2915816" cy="258532"/>
          </a:xfrm>
        </p:spPr>
        <p:txBody>
          <a:bodyPr vert="horz" wrap="square" lIns="91440" tIns="45720" rIns="91440" bIns="45720" rtlCol="0" anchor="ctr" anchorCtr="1">
            <a:spAutoFit/>
          </a:bodyPr>
          <a:lstStyle>
            <a:lvl1pPr marL="0" indent="0">
              <a:buNone/>
              <a:defRPr lang="en-US" sz="1200" b="0" spc="3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228600" lvl="0" indent="-228600" algn="ctr" rtl="0"/>
            <a:r>
              <a:rPr lang="es-ES" noProof="0"/>
              <a:t>Fecha</a:t>
            </a:r>
            <a:endParaRPr lang="es-ES" noProof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ángulo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5" name="Rectángulo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16" name="Rectángulo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20" name="Rectángulo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27" name="Forma libre: Forma 26"/>
          <p:cNvSpPr/>
          <p:nvPr/>
        </p:nvSpPr>
        <p:spPr>
          <a:xfrm>
            <a:off x="5323076" y="997893"/>
            <a:ext cx="6868924" cy="5860108"/>
          </a:xfrm>
          <a:custGeom>
            <a:avLst/>
            <a:gdLst>
              <a:gd name="connsiteX0" fmla="*/ 3874977 w 6868924"/>
              <a:gd name="connsiteY0" fmla="*/ 0 h 5860108"/>
              <a:gd name="connsiteX1" fmla="*/ 6865098 w 6868924"/>
              <a:gd name="connsiteY1" fmla="*/ 1410132 h 5860108"/>
              <a:gd name="connsiteX2" fmla="*/ 6868924 w 6868924"/>
              <a:gd name="connsiteY2" fmla="*/ 1415249 h 5860108"/>
              <a:gd name="connsiteX3" fmla="*/ 6868924 w 6868924"/>
              <a:gd name="connsiteY3" fmla="*/ 5860108 h 5860108"/>
              <a:gd name="connsiteX4" fmla="*/ 551579 w 6868924"/>
              <a:gd name="connsiteY4" fmla="*/ 5860108 h 5860108"/>
              <a:gd name="connsiteX5" fmla="*/ 467689 w 6868924"/>
              <a:gd name="connsiteY5" fmla="*/ 5722022 h 5860108"/>
              <a:gd name="connsiteX6" fmla="*/ 0 w 6868924"/>
              <a:gd name="connsiteY6" fmla="*/ 3874977 h 5860108"/>
              <a:gd name="connsiteX7" fmla="*/ 3874977 w 6868924"/>
              <a:gd name="connsiteY7" fmla="*/ 0 h 586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4" h="5860108">
                <a:moveTo>
                  <a:pt x="3874977" y="0"/>
                </a:moveTo>
                <a:cubicBezTo>
                  <a:pt x="5078778" y="0"/>
                  <a:pt x="6154370" y="548929"/>
                  <a:pt x="6865098" y="1410132"/>
                </a:cubicBezTo>
                <a:lnTo>
                  <a:pt x="6868924" y="1415249"/>
                </a:lnTo>
                <a:lnTo>
                  <a:pt x="6868924" y="5860108"/>
                </a:lnTo>
                <a:lnTo>
                  <a:pt x="551579" y="5860108"/>
                </a:lnTo>
                <a:lnTo>
                  <a:pt x="467689" y="5722022"/>
                </a:lnTo>
                <a:cubicBezTo>
                  <a:pt x="169423" y="5172963"/>
                  <a:pt x="0" y="4543756"/>
                  <a:pt x="0" y="3874977"/>
                </a:cubicBezTo>
                <a:cubicBezTo>
                  <a:pt x="0" y="1734886"/>
                  <a:pt x="1734886" y="0"/>
                  <a:pt x="3874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19" name="Marcador de posición de imagen 18"/>
          <p:cNvSpPr>
            <a:spLocks noGrp="1"/>
          </p:cNvSpPr>
          <p:nvPr>
            <p:ph type="pic" idx="1"/>
          </p:nvPr>
        </p:nvSpPr>
        <p:spPr>
          <a:xfrm>
            <a:off x="5576326" y="1251145"/>
            <a:ext cx="6615674" cy="5596389"/>
          </a:xfrm>
          <a:custGeom>
            <a:avLst/>
            <a:gdLst>
              <a:gd name="connsiteX0" fmla="*/ 3621727 w 6615674"/>
              <a:gd name="connsiteY0" fmla="*/ 0 h 5596389"/>
              <a:gd name="connsiteX1" fmla="*/ 6416428 w 6615674"/>
              <a:gd name="connsiteY1" fmla="*/ 1317972 h 5596389"/>
              <a:gd name="connsiteX2" fmla="*/ 6615674 w 6615674"/>
              <a:gd name="connsiteY2" fmla="*/ 1584421 h 5596389"/>
              <a:gd name="connsiteX3" fmla="*/ 6615674 w 6615674"/>
              <a:gd name="connsiteY3" fmla="*/ 5596389 h 5596389"/>
              <a:gd name="connsiteX4" fmla="*/ 587989 w 6615674"/>
              <a:gd name="connsiteY4" fmla="*/ 5596389 h 5596389"/>
              <a:gd name="connsiteX5" fmla="*/ 437123 w 6615674"/>
              <a:gd name="connsiteY5" fmla="*/ 5348058 h 5596389"/>
              <a:gd name="connsiteX6" fmla="*/ 0 w 6615674"/>
              <a:gd name="connsiteY6" fmla="*/ 3621727 h 5596389"/>
              <a:gd name="connsiteX7" fmla="*/ 3621727 w 6615674"/>
              <a:gd name="connsiteY7" fmla="*/ 0 h 5596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15674" h="5596389">
                <a:moveTo>
                  <a:pt x="3621727" y="0"/>
                </a:moveTo>
                <a:cubicBezTo>
                  <a:pt x="4746854" y="0"/>
                  <a:pt x="5752150" y="513054"/>
                  <a:pt x="6416428" y="1317972"/>
                </a:cubicBezTo>
                <a:lnTo>
                  <a:pt x="6615674" y="1584421"/>
                </a:lnTo>
                <a:lnTo>
                  <a:pt x="6615674" y="5596389"/>
                </a:lnTo>
                <a:lnTo>
                  <a:pt x="587989" y="5596389"/>
                </a:lnTo>
                <a:lnTo>
                  <a:pt x="437123" y="5348058"/>
                </a:lnTo>
                <a:cubicBezTo>
                  <a:pt x="158350" y="4834883"/>
                  <a:pt x="0" y="4246798"/>
                  <a:pt x="0" y="3621727"/>
                </a:cubicBezTo>
                <a:cubicBezTo>
                  <a:pt x="0" y="1621502"/>
                  <a:pt x="1621502" y="0"/>
                  <a:pt x="3621727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ctr" anchorCtr="1">
            <a:noAutofit/>
          </a:bodyPr>
          <a:lstStyle>
            <a:lvl1pPr>
              <a:defRPr lang="en-US" sz="1600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pPr marL="0" lvl="0" indent="0" algn="ctr" rtl="0">
              <a:buNone/>
            </a:pPr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40079" y="504419"/>
            <a:ext cx="5144927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 rtl="0"/>
            <a:r>
              <a:rPr lang="es-ES" noProof="0"/>
              <a:t>HAGA CLIC PARA EDITAR EL ESTILO DEL TÍTULO DEL PATRÓN</a:t>
            </a:r>
            <a:endParaRPr lang="es-ES" noProof="0"/>
          </a:p>
        </p:txBody>
      </p:sp>
      <p:sp>
        <p:nvSpPr>
          <p:cNvPr id="17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640080" y="2489548"/>
            <a:ext cx="4131946" cy="3379439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 smtClean="0"/>
              <a:t>Haga clic para modificar el estilo de texto del patrón</a:t>
            </a:r>
            <a:endParaRPr lang="es-ES" noProof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4.png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4" Type="http://schemas.openxmlformats.org/officeDocument/2006/relationships/theme" Target="../theme/theme3.xml"/><Relationship Id="rId23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0.xml"/><Relationship Id="rId8" Type="http://schemas.openxmlformats.org/officeDocument/2006/relationships/slideLayout" Target="../slideLayouts/slideLayout59.xml"/><Relationship Id="rId7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4" Type="http://schemas.openxmlformats.org/officeDocument/2006/relationships/theme" Target="../theme/theme4.xml"/><Relationship Id="rId23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73.xml"/><Relationship Id="rId21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70.xml"/><Relationship Id="rId18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3.xml"/><Relationship Id="rId8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7.xml"/><Relationship Id="rId24" Type="http://schemas.openxmlformats.org/officeDocument/2006/relationships/theme" Target="../theme/theme5.xml"/><Relationship Id="rId23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96.xml"/><Relationship Id="rId21" Type="http://schemas.openxmlformats.org/officeDocument/2006/relationships/slideLayout" Target="../slideLayouts/slideLayout95.xml"/><Relationship Id="rId20" Type="http://schemas.openxmlformats.org/officeDocument/2006/relationships/slideLayout" Target="../slideLayouts/slideLayout94.xml"/><Relationship Id="rId2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4.xml"/><Relationship Id="rId1" Type="http://schemas.openxmlformats.org/officeDocument/2006/relationships/slideLayout" Target="../slideLayouts/slideLayout7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0.xml"/><Relationship Id="rId24" Type="http://schemas.openxmlformats.org/officeDocument/2006/relationships/theme" Target="../theme/theme6.xml"/><Relationship Id="rId23" Type="http://schemas.openxmlformats.org/officeDocument/2006/relationships/slideLayout" Target="../slideLayouts/slideLayout120.xml"/><Relationship Id="rId22" Type="http://schemas.openxmlformats.org/officeDocument/2006/relationships/slideLayout" Target="../slideLayouts/slideLayout119.xml"/><Relationship Id="rId21" Type="http://schemas.openxmlformats.org/officeDocument/2006/relationships/slideLayout" Target="../slideLayouts/slideLayout118.xml"/><Relationship Id="rId20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99.xml"/><Relationship Id="rId19" Type="http://schemas.openxmlformats.org/officeDocument/2006/relationships/slideLayout" Target="../slideLayouts/slideLayout116.xml"/><Relationship Id="rId18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4.xml"/><Relationship Id="rId16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8D72DDE-8267-4ADB-917B-147B468290F9}" type="datetimeFigureOut">
              <a:rPr lang="es-AR" smtClean="0"/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BAAC3-9A81-4E39-B92F-F48606A3C4FB}" type="slidenum">
              <a:rPr lang="es-AR" smtClean="0"/>
            </a:fld>
            <a:endParaRPr lang="es-A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571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303F6-E434-42F7-B68C-917FB55F4E1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BF360-80E4-494A-880E-480AD1A612C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640079" y="500492"/>
            <a:ext cx="10980413" cy="14846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640079" y="2522197"/>
            <a:ext cx="10980413" cy="3654765"/>
          </a:xfrm>
          <a:prstGeom prst="rect">
            <a:avLst/>
          </a:prstGeom>
        </p:spPr>
        <p:txBody>
          <a:bodyPr vert="horz" lIns="0" tIns="0" rIns="91440" bIns="45720" rtlCol="0">
            <a:normAutofit/>
          </a:bodyPr>
          <a:lstStyle/>
          <a:p>
            <a:pPr lvl="0" rtl="0"/>
            <a:r>
              <a:rPr lang="es-ES" noProof="0"/>
              <a:t>Haga clic para modificar los estilos de texto del patrón</a:t>
            </a:r>
            <a:endParaRPr lang="es-ES" noProof="0"/>
          </a:p>
          <a:p>
            <a:pPr lvl="1" rtl="0"/>
            <a:r>
              <a:rPr lang="es-ES" noProof="0"/>
              <a:t>Segundo nivel</a:t>
            </a:r>
            <a:endParaRPr lang="es-ES" noProof="0"/>
          </a:p>
          <a:p>
            <a:pPr lvl="2" rtl="0"/>
            <a:r>
              <a:rPr lang="es-ES" noProof="0"/>
              <a:t>Tercer nivel</a:t>
            </a:r>
            <a:endParaRPr lang="es-ES" noProof="0"/>
          </a:p>
          <a:p>
            <a:pPr lvl="3" rtl="0"/>
            <a:r>
              <a:rPr lang="es-ES" noProof="0"/>
              <a:t>Cuarto nivel</a:t>
            </a:r>
            <a:endParaRPr lang="es-ES" noProof="0"/>
          </a:p>
          <a:p>
            <a:pPr lvl="4" rtl="0"/>
            <a:r>
              <a:rPr lang="es-ES" noProof="0"/>
              <a:t>Quinto nivel</a:t>
            </a:r>
            <a:endParaRPr lang="es-ES" noProof="0"/>
          </a:p>
        </p:txBody>
      </p:sp>
      <p:sp>
        <p:nvSpPr>
          <p:cNvPr id="8" name="Elipse 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9" name="Conector recto 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número de diapositiva 13"/>
          <p:cNvSpPr>
            <a:spLocks noGrp="1"/>
          </p:cNvSpPr>
          <p:nvPr>
            <p:ph type="sldNum" sz="quarter" idx="4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B4E619-4CA9-4A22-920F-20396BF50470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fld>
            <a:endParaRPr kumimoji="0" lang="es-E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1" name="Conector recto 1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640079" y="500492"/>
            <a:ext cx="10980413" cy="14846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640079" y="2522197"/>
            <a:ext cx="10980413" cy="3654765"/>
          </a:xfrm>
          <a:prstGeom prst="rect">
            <a:avLst/>
          </a:prstGeom>
        </p:spPr>
        <p:txBody>
          <a:bodyPr vert="horz" lIns="0" tIns="0" rIns="91440" bIns="45720" rtlCol="0">
            <a:normAutofit/>
          </a:bodyPr>
          <a:lstStyle/>
          <a:p>
            <a:pPr lvl="0" rtl="0"/>
            <a:r>
              <a:rPr lang="es-ES" noProof="0"/>
              <a:t>Haga clic para modificar los estilos de texto del patrón</a:t>
            </a:r>
            <a:endParaRPr lang="es-ES" noProof="0"/>
          </a:p>
          <a:p>
            <a:pPr lvl="1" rtl="0"/>
            <a:r>
              <a:rPr lang="es-ES" noProof="0"/>
              <a:t>Segundo nivel</a:t>
            </a:r>
            <a:endParaRPr lang="es-ES" noProof="0"/>
          </a:p>
          <a:p>
            <a:pPr lvl="2" rtl="0"/>
            <a:r>
              <a:rPr lang="es-ES" noProof="0"/>
              <a:t>Tercer nivel</a:t>
            </a:r>
            <a:endParaRPr lang="es-ES" noProof="0"/>
          </a:p>
          <a:p>
            <a:pPr lvl="3" rtl="0"/>
            <a:r>
              <a:rPr lang="es-ES" noProof="0"/>
              <a:t>Cuarto nivel</a:t>
            </a:r>
            <a:endParaRPr lang="es-ES" noProof="0"/>
          </a:p>
          <a:p>
            <a:pPr lvl="4" rtl="0"/>
            <a:r>
              <a:rPr lang="es-ES" noProof="0"/>
              <a:t>Quinto nivel</a:t>
            </a:r>
            <a:endParaRPr lang="es-ES" noProof="0"/>
          </a:p>
        </p:txBody>
      </p:sp>
      <p:sp>
        <p:nvSpPr>
          <p:cNvPr id="8" name="Elipse 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9" name="Conector recto 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número de diapositiva 13"/>
          <p:cNvSpPr>
            <a:spLocks noGrp="1"/>
          </p:cNvSpPr>
          <p:nvPr>
            <p:ph type="sldNum" sz="quarter" idx="4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11" name="Conector recto 1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640079" y="500492"/>
            <a:ext cx="10980413" cy="14846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640079" y="2522197"/>
            <a:ext cx="10980413" cy="3654765"/>
          </a:xfrm>
          <a:prstGeom prst="rect">
            <a:avLst/>
          </a:prstGeom>
        </p:spPr>
        <p:txBody>
          <a:bodyPr vert="horz" lIns="0" tIns="0" rIns="91440" bIns="45720" rtlCol="0">
            <a:normAutofit/>
          </a:bodyPr>
          <a:lstStyle/>
          <a:p>
            <a:pPr lvl="0" rtl="0"/>
            <a:r>
              <a:rPr lang="es-ES" noProof="0"/>
              <a:t>Haga clic para modificar los estilos de texto del patrón</a:t>
            </a:r>
            <a:endParaRPr lang="es-ES" noProof="0"/>
          </a:p>
          <a:p>
            <a:pPr lvl="1" rtl="0"/>
            <a:r>
              <a:rPr lang="es-ES" noProof="0"/>
              <a:t>Segundo nivel</a:t>
            </a:r>
            <a:endParaRPr lang="es-ES" noProof="0"/>
          </a:p>
          <a:p>
            <a:pPr lvl="2" rtl="0"/>
            <a:r>
              <a:rPr lang="es-ES" noProof="0"/>
              <a:t>Tercer nivel</a:t>
            </a:r>
            <a:endParaRPr lang="es-ES" noProof="0"/>
          </a:p>
          <a:p>
            <a:pPr lvl="3" rtl="0"/>
            <a:r>
              <a:rPr lang="es-ES" noProof="0"/>
              <a:t>Cuarto nivel</a:t>
            </a:r>
            <a:endParaRPr lang="es-ES" noProof="0"/>
          </a:p>
          <a:p>
            <a:pPr lvl="4" rtl="0"/>
            <a:r>
              <a:rPr lang="es-ES" noProof="0"/>
              <a:t>Quinto nivel</a:t>
            </a:r>
            <a:endParaRPr lang="es-ES" noProof="0"/>
          </a:p>
        </p:txBody>
      </p:sp>
      <p:sp>
        <p:nvSpPr>
          <p:cNvPr id="8" name="Elipse 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9" name="Conector recto 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número de diapositiva 13"/>
          <p:cNvSpPr>
            <a:spLocks noGrp="1"/>
          </p:cNvSpPr>
          <p:nvPr>
            <p:ph type="sldNum" sz="quarter" idx="4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11" name="Conector recto 1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640079" y="500492"/>
            <a:ext cx="10980413" cy="14846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640079" y="2522197"/>
            <a:ext cx="10980413" cy="3654765"/>
          </a:xfrm>
          <a:prstGeom prst="rect">
            <a:avLst/>
          </a:prstGeom>
        </p:spPr>
        <p:txBody>
          <a:bodyPr vert="horz" lIns="0" tIns="0" rIns="91440" bIns="45720" rtlCol="0">
            <a:normAutofit/>
          </a:bodyPr>
          <a:lstStyle/>
          <a:p>
            <a:pPr lvl="0" rtl="0"/>
            <a:r>
              <a:rPr lang="es-ES" noProof="0"/>
              <a:t>Haga clic para modificar los estilos de texto del patrón</a:t>
            </a:r>
            <a:endParaRPr lang="es-ES" noProof="0"/>
          </a:p>
          <a:p>
            <a:pPr lvl="1" rtl="0"/>
            <a:r>
              <a:rPr lang="es-ES" noProof="0"/>
              <a:t>Segundo nivel</a:t>
            </a:r>
            <a:endParaRPr lang="es-ES" noProof="0"/>
          </a:p>
          <a:p>
            <a:pPr lvl="2" rtl="0"/>
            <a:r>
              <a:rPr lang="es-ES" noProof="0"/>
              <a:t>Tercer nivel</a:t>
            </a:r>
            <a:endParaRPr lang="es-ES" noProof="0"/>
          </a:p>
          <a:p>
            <a:pPr lvl="3" rtl="0"/>
            <a:r>
              <a:rPr lang="es-ES" noProof="0"/>
              <a:t>Cuarto nivel</a:t>
            </a:r>
            <a:endParaRPr lang="es-ES" noProof="0"/>
          </a:p>
          <a:p>
            <a:pPr lvl="4" rtl="0"/>
            <a:r>
              <a:rPr lang="es-ES" noProof="0"/>
              <a:t>Quinto nivel</a:t>
            </a:r>
            <a:endParaRPr lang="es-ES" noProof="0"/>
          </a:p>
        </p:txBody>
      </p:sp>
      <p:sp>
        <p:nvSpPr>
          <p:cNvPr id="8" name="Elipse 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9" name="Conector recto 8"/>
          <p:cNvCxnSpPr/>
          <p:nvPr userDrawn="1"/>
        </p:nvCxnSpPr>
        <p:spPr>
          <a:xfrm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número de diapositiva 13"/>
          <p:cNvSpPr>
            <a:spLocks noGrp="1"/>
          </p:cNvSpPr>
          <p:nvPr>
            <p:ph type="sldNum" sz="quarter" idx="4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rtlCol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s-ES" smtClean="0">
                <a:solidFill>
                  <a:srgbClr val="FFFFFF"/>
                </a:solidFill>
              </a:rPr>
            </a:fld>
            <a:endParaRPr lang="es-ES">
              <a:solidFill>
                <a:srgbClr val="FFFFFF"/>
              </a:solidFill>
            </a:endParaRPr>
          </a:p>
        </p:txBody>
      </p:sp>
      <p:cxnSp>
        <p:nvCxnSpPr>
          <p:cNvPr id="11" name="Conector recto 1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  <p:sldLayoutId id="2147483773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50.jpeg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50.jpeg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1.xml"/><Relationship Id="rId1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7.xml"/><Relationship Id="rId1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7.xml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7.xml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2.xml"/><Relationship Id="rId1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2.xml"/><Relationship Id="rId1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12.xml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6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92332" y="951495"/>
            <a:ext cx="11257103" cy="3155998"/>
          </a:xfrm>
        </p:spPr>
        <p:txBody>
          <a:bodyPr/>
          <a:lstStyle/>
          <a:p>
            <a:r>
              <a:rPr lang="es-AR" sz="6000" dirty="0" smtClean="0"/>
              <a:t>Curso: </a:t>
            </a:r>
            <a:r>
              <a:rPr lang="es-ES" sz="6000" dirty="0" smtClean="0"/>
              <a:t>La </a:t>
            </a:r>
            <a:r>
              <a:rPr lang="es-ES" sz="6000" dirty="0"/>
              <a:t>Violencia Laboral en el ámbito de la </a:t>
            </a:r>
            <a:r>
              <a:rPr lang="es-ES" sz="6000" dirty="0" smtClean="0"/>
              <a:t>Justicia. </a:t>
            </a:r>
            <a:br>
              <a:rPr lang="es-ES" sz="3800" dirty="0" smtClean="0"/>
            </a:br>
            <a:br>
              <a:rPr lang="es-ES" sz="3800" dirty="0"/>
            </a:br>
            <a:r>
              <a:rPr lang="es-ES" sz="2400" dirty="0" smtClean="0"/>
              <a:t>Una </a:t>
            </a:r>
            <a:r>
              <a:rPr lang="es-ES" sz="2400" dirty="0"/>
              <a:t>mirada integral para prevenir y erradicar la </a:t>
            </a:r>
            <a:r>
              <a:rPr lang="es-ES" sz="2400" dirty="0" smtClean="0"/>
              <a:t>VIOLENCIA.</a:t>
            </a:r>
            <a:endParaRPr lang="es-AR" sz="24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631680" y="4062151"/>
            <a:ext cx="2560320" cy="737686"/>
          </a:xfrm>
        </p:spPr>
        <p:txBody>
          <a:bodyPr>
            <a:normAutofit/>
          </a:bodyPr>
          <a:lstStyle/>
          <a:p>
            <a:r>
              <a:rPr lang="es-AR" sz="3200" b="1" dirty="0" smtClean="0"/>
              <a:t>Modulo 1</a:t>
            </a:r>
            <a:endParaRPr lang="es-AR" sz="3200" b="1" dirty="0"/>
          </a:p>
        </p:txBody>
      </p:sp>
      <p:sp>
        <p:nvSpPr>
          <p:cNvPr id="4" name="Subtítulo 2"/>
          <p:cNvSpPr txBox="1"/>
          <p:nvPr/>
        </p:nvSpPr>
        <p:spPr>
          <a:xfrm>
            <a:off x="8268789" y="5257799"/>
            <a:ext cx="3680646" cy="13881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AR" sz="1400" dirty="0" smtClean="0">
                <a:latin typeface="+mj-lt"/>
              </a:rPr>
              <a:t>Germán </a:t>
            </a:r>
            <a:r>
              <a:rPr lang="es-AR" sz="1400" dirty="0">
                <a:latin typeface="+mj-lt"/>
              </a:rPr>
              <a:t>R. Canteros</a:t>
            </a:r>
            <a:endParaRPr lang="es-AR" sz="1400" dirty="0">
              <a:latin typeface="+mj-lt"/>
            </a:endParaRPr>
          </a:p>
          <a:p>
            <a:pPr algn="r"/>
            <a:r>
              <a:rPr lang="es-AR" sz="1400" dirty="0">
                <a:latin typeface="+mj-lt"/>
              </a:rPr>
              <a:t>Psicólogo. MP N°3621 MN </a:t>
            </a:r>
            <a:r>
              <a:rPr lang="es-AR" sz="1400" dirty="0" smtClean="0">
                <a:latin typeface="+mj-lt"/>
              </a:rPr>
              <a:t>N°44692</a:t>
            </a:r>
            <a:endParaRPr lang="es-AR" sz="1400" dirty="0" smtClean="0">
              <a:latin typeface="+mj-lt"/>
            </a:endParaRPr>
          </a:p>
          <a:p>
            <a:pPr algn="r"/>
            <a:r>
              <a:rPr lang="es-AR" sz="1400" dirty="0" smtClean="0">
                <a:latin typeface="+mj-lt"/>
              </a:rPr>
              <a:t>Magister </a:t>
            </a:r>
            <a:r>
              <a:rPr lang="es-AR" sz="1400" dirty="0">
                <a:latin typeface="+mj-lt"/>
              </a:rPr>
              <a:t>en Salud Mental.  </a:t>
            </a:r>
            <a:endParaRPr lang="es-AR" sz="1400" dirty="0">
              <a:latin typeface="+mj-lt"/>
            </a:endParaRPr>
          </a:p>
          <a:p>
            <a:pPr algn="r"/>
            <a:r>
              <a:rPr lang="es-AR" sz="1400" dirty="0">
                <a:latin typeface="+mj-lt"/>
              </a:rPr>
              <a:t>Área de Salud y Trabajo AJER</a:t>
            </a:r>
            <a:endParaRPr lang="es-AR" sz="1400" dirty="0">
              <a:latin typeface="+mj-lt"/>
            </a:endParaRPr>
          </a:p>
          <a:p>
            <a:pPr algn="r"/>
            <a:endParaRPr lang="es-AR" sz="1400" dirty="0">
              <a:latin typeface="+mj-l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1" y="5130488"/>
            <a:ext cx="3286125" cy="139065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133" y="4906651"/>
            <a:ext cx="1809750" cy="183832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140" y="4906651"/>
            <a:ext cx="1889037" cy="1838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497" y="452718"/>
            <a:ext cx="9124084" cy="6092929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OMS Causalidad 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111" y="1751224"/>
            <a:ext cx="10857246" cy="323641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0591" y="3340329"/>
            <a:ext cx="4514818" cy="317635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OMS intervenciones 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4536346"/>
            <a:ext cx="8946541" cy="1280831"/>
          </a:xfrm>
        </p:spPr>
        <p:txBody>
          <a:bodyPr>
            <a:normAutofit/>
          </a:bodyPr>
          <a:lstStyle/>
          <a:p>
            <a:r>
              <a:rPr lang="es-AR" dirty="0" smtClean="0"/>
              <a:t>Prevención primaria (capacitación, psi coeducación, código de ética)</a:t>
            </a:r>
            <a:endParaRPr lang="es-AR" dirty="0" smtClean="0"/>
          </a:p>
          <a:p>
            <a:r>
              <a:rPr lang="es-AR" dirty="0" smtClean="0"/>
              <a:t>Prevención secundaria (confidentes, mediadores)</a:t>
            </a:r>
            <a:endParaRPr lang="es-AR" dirty="0" smtClean="0"/>
          </a:p>
          <a:p>
            <a:r>
              <a:rPr lang="es-AR" dirty="0" smtClean="0"/>
              <a:t>Prevención terciaria (asistencia adecuada, reinserción)</a:t>
            </a:r>
            <a:endParaRPr lang="es-AR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554" y="1152983"/>
            <a:ext cx="8534400" cy="29146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65556" y="4099890"/>
            <a:ext cx="11334607" cy="2784763"/>
          </a:xfrm>
        </p:spPr>
        <p:txBody>
          <a:bodyPr>
            <a:normAutofit/>
          </a:bodyPr>
          <a:lstStyle/>
          <a:p>
            <a:r>
              <a:rPr lang="es-AR" dirty="0"/>
              <a:t>La </a:t>
            </a:r>
            <a:r>
              <a:rPr lang="es-AR" b="1" dirty="0"/>
              <a:t>Organización Internacional del Trabajo</a:t>
            </a:r>
            <a:r>
              <a:rPr lang="es-AR" dirty="0"/>
              <a:t> (</a:t>
            </a:r>
            <a:r>
              <a:rPr lang="es-AR" b="1" dirty="0"/>
              <a:t>OIT</a:t>
            </a:r>
            <a:r>
              <a:rPr lang="es-AR" dirty="0"/>
              <a:t>) es un organismo especializado de </a:t>
            </a:r>
            <a:r>
              <a:rPr lang="es-AR" dirty="0" smtClean="0"/>
              <a:t>la ONU</a:t>
            </a:r>
            <a:r>
              <a:rPr lang="es-AR" dirty="0"/>
              <a:t> que se ocupa de los asuntos relativos </a:t>
            </a:r>
            <a:r>
              <a:rPr lang="es-AR" dirty="0" smtClean="0"/>
              <a:t>al trabajo y las relaciones laborales. </a:t>
            </a:r>
            <a:r>
              <a:rPr lang="es-AR" dirty="0"/>
              <a:t>Fue fundada </a:t>
            </a:r>
            <a:r>
              <a:rPr lang="es-AR" dirty="0" smtClean="0"/>
              <a:t>en 1919, </a:t>
            </a:r>
            <a:r>
              <a:rPr lang="es-AR" dirty="0"/>
              <a:t>en virtud </a:t>
            </a:r>
            <a:r>
              <a:rPr lang="es-AR" dirty="0" smtClean="0"/>
              <a:t>del Tratado de Versalles. </a:t>
            </a:r>
            <a:endParaRPr lang="es-AR" dirty="0"/>
          </a:p>
          <a:p>
            <a:r>
              <a:rPr lang="es-AR" dirty="0"/>
              <a:t>La OIT tiene un </a:t>
            </a:r>
            <a:r>
              <a:rPr lang="es-AR" dirty="0" smtClean="0"/>
              <a:t>gobierno tripartito, </a:t>
            </a:r>
            <a:r>
              <a:rPr lang="es-AR" dirty="0"/>
              <a:t>integrado por los representantes de los gobiernos, de los sindicatos y de los empleadores. Su órgano supremo es </a:t>
            </a:r>
            <a:r>
              <a:rPr lang="es-AR" dirty="0" smtClean="0"/>
              <a:t>la Conferencia Internacional del Trabajo, </a:t>
            </a:r>
            <a:r>
              <a:rPr lang="es-AR" dirty="0"/>
              <a:t>que se reúne anualmente en junio.</a:t>
            </a:r>
            <a:endParaRPr lang="es-AR" dirty="0"/>
          </a:p>
          <a:p>
            <a:endParaRPr lang="es-AR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299" y="1107732"/>
            <a:ext cx="5218770" cy="286520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3223" y="974910"/>
            <a:ext cx="3091359" cy="189884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557" y="56857"/>
            <a:ext cx="11249025" cy="923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28 de Abril día internacional de la Seguridad y Salud en el Trabajo</a:t>
            </a:r>
            <a:endParaRPr lang="es-AR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797" y="1770121"/>
            <a:ext cx="3465069" cy="4852844"/>
          </a:xfrm>
        </p:spPr>
      </p:pic>
      <p:sp>
        <p:nvSpPr>
          <p:cNvPr id="5" name="Marcador de contenido 2"/>
          <p:cNvSpPr txBox="1"/>
          <p:nvPr/>
        </p:nvSpPr>
        <p:spPr>
          <a:xfrm>
            <a:off x="258590" y="2480657"/>
            <a:ext cx="8134207" cy="35433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571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s-AR" dirty="0"/>
              <a:t>Como parte de la campaña del Día Mundial 2020, la OIT producirá un informe global, destacando cómo un marco integral de SST a nivel nacional y en el lugar de trabajo podría abordar la violencia y el acoso en el mundo del trabajo</a:t>
            </a:r>
            <a:r>
              <a:rPr lang="es-AR" dirty="0" smtClean="0"/>
              <a:t>.</a:t>
            </a:r>
            <a:endParaRPr lang="es-AR" dirty="0" smtClean="0"/>
          </a:p>
          <a:p>
            <a:r>
              <a:rPr lang="es-AR" dirty="0"/>
              <a:t>Esto incluye, por ejemplo, incorporar disposiciones relacionadas con la violencia y el acoso en las leyes, reglamentos y convenios colectivos de SST y desarrollar estándares específicos, códigos de prácticas y directrices para apoyar la implementación de programas y medidas preventivas en los lugares de trabajo. </a:t>
            </a:r>
            <a:endParaRPr lang="es-AR" dirty="0" smtClean="0"/>
          </a:p>
          <a:p>
            <a:r>
              <a:rPr lang="es-AR" dirty="0" smtClean="0"/>
              <a:t>A </a:t>
            </a:r>
            <a:r>
              <a:rPr lang="es-AR" dirty="0"/>
              <a:t>nivel del lugar de trabajo, unos sistemas integrales de gestión de la SST pueden incluir la evaluación y el control de los riesgos psicosociales, incluida la interacción con la violencia y el acoso.</a:t>
            </a:r>
            <a:endParaRPr lang="es-AR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57" y="452719"/>
            <a:ext cx="8945579" cy="5047276"/>
          </a:xfrm>
          <a:prstGeom prst="rect">
            <a:avLst/>
          </a:prstGeom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4947" y="2305965"/>
            <a:ext cx="5713399" cy="359702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7" y="150145"/>
            <a:ext cx="3647209" cy="380554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6336" y="3389401"/>
            <a:ext cx="2265975" cy="335453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379980"/>
            <a:ext cx="9404723" cy="1672937"/>
          </a:xfrm>
        </p:spPr>
        <p:txBody>
          <a:bodyPr/>
          <a:lstStyle/>
          <a:p>
            <a:r>
              <a:rPr lang="es-AR" dirty="0" smtClean="0"/>
              <a:t>Convenio 190</a:t>
            </a:r>
            <a:br>
              <a:rPr lang="es-AR" dirty="0" smtClean="0"/>
            </a:br>
            <a:r>
              <a:rPr lang="es-AR" sz="2800" b="1" dirty="0"/>
              <a:t>CONVENIO SOBRE LA ELIMINACIÓN DE LA VIOLENCIA</a:t>
            </a:r>
            <a:br>
              <a:rPr lang="es-AR" sz="2800" b="1" dirty="0"/>
            </a:br>
            <a:r>
              <a:rPr lang="es-AR" sz="2800" b="1" dirty="0"/>
              <a:t>Y EL ACOSO EN EL MUNDO DEL TRABAJO </a:t>
            </a:r>
            <a:r>
              <a:rPr lang="es-AR" sz="2800" b="1" dirty="0" smtClean="0"/>
              <a:t>21/06/2019</a:t>
            </a:r>
            <a:endParaRPr lang="es-AR" sz="28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03312" y="2177610"/>
            <a:ext cx="8946541" cy="4195481"/>
          </a:xfrm>
        </p:spPr>
        <p:txBody>
          <a:bodyPr/>
          <a:lstStyle/>
          <a:p>
            <a:endParaRPr lang="es-AR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021" y="2568140"/>
            <a:ext cx="10827616" cy="3302290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379980"/>
            <a:ext cx="9404723" cy="1672937"/>
          </a:xfrm>
        </p:spPr>
        <p:txBody>
          <a:bodyPr/>
          <a:lstStyle/>
          <a:p>
            <a:r>
              <a:rPr lang="es-AR" dirty="0" smtClean="0"/>
              <a:t>Convenio 190</a:t>
            </a:r>
            <a:br>
              <a:rPr lang="es-AR" dirty="0" smtClean="0"/>
            </a:br>
            <a:r>
              <a:rPr lang="es-AR" sz="2800" b="1" dirty="0"/>
              <a:t>CONVENIO SOBRE LA ELIMINACIÓN DE LA VIOLENCIA</a:t>
            </a:r>
            <a:br>
              <a:rPr lang="es-AR" sz="2800" b="1" dirty="0"/>
            </a:br>
            <a:r>
              <a:rPr lang="es-AR" sz="2800" b="1" dirty="0"/>
              <a:t>Y EL ACOSO EN EL MUNDO DEL TRABAJO </a:t>
            </a:r>
            <a:endParaRPr lang="es-AR" sz="28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03312" y="2177610"/>
            <a:ext cx="8946541" cy="4195481"/>
          </a:xfrm>
        </p:spPr>
        <p:txBody>
          <a:bodyPr/>
          <a:lstStyle/>
          <a:p>
            <a:endParaRPr lang="es-AR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345" y="2177610"/>
            <a:ext cx="9805122" cy="115032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10" y="3522672"/>
            <a:ext cx="9763991" cy="265567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379980"/>
            <a:ext cx="9404723" cy="1672937"/>
          </a:xfrm>
        </p:spPr>
        <p:txBody>
          <a:bodyPr/>
          <a:lstStyle/>
          <a:p>
            <a:r>
              <a:rPr lang="es-AR" dirty="0" smtClean="0"/>
              <a:t>Convenio 190</a:t>
            </a:r>
            <a:br>
              <a:rPr lang="es-AR" dirty="0" smtClean="0"/>
            </a:br>
            <a:r>
              <a:rPr lang="es-AR" sz="2800" b="1" dirty="0"/>
              <a:t>CONVENIO SOBRE LA ELIMINACIÓN DE LA VIOLENCIA</a:t>
            </a:r>
            <a:br>
              <a:rPr lang="es-AR" sz="2800" b="1" dirty="0"/>
            </a:br>
            <a:r>
              <a:rPr lang="es-AR" sz="2800" b="1" dirty="0"/>
              <a:t>Y EL ACOSO EN EL MUNDO DEL TRABAJO </a:t>
            </a:r>
            <a:endParaRPr lang="es-AR" sz="28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03312" y="2177610"/>
            <a:ext cx="8946541" cy="4195481"/>
          </a:xfrm>
        </p:spPr>
        <p:txBody>
          <a:bodyPr/>
          <a:lstStyle/>
          <a:p>
            <a:endParaRPr lang="es-AR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963" y="2087821"/>
            <a:ext cx="9788237" cy="462202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Hoja de ruta del curso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748745"/>
            <a:ext cx="11358154" cy="453485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s-AR" sz="1600" dirty="0" smtClean="0"/>
              <a:t>Modulo 1. Introducción. Relevancia de la problemática de la Violencia Laboral</a:t>
            </a:r>
            <a:r>
              <a:rPr lang="es-AR" sz="1600" dirty="0"/>
              <a:t>. </a:t>
            </a:r>
            <a:r>
              <a:rPr lang="es-AR" sz="1600" dirty="0" smtClean="0"/>
              <a:t>Sistema normativo aplicable a situaciones de violencia laboral en perspectiva de genero. </a:t>
            </a:r>
            <a:endParaRPr lang="es-AR" sz="1600" dirty="0" smtClean="0"/>
          </a:p>
          <a:p>
            <a:pPr>
              <a:lnSpc>
                <a:spcPct val="200000"/>
              </a:lnSpc>
            </a:pPr>
            <a:r>
              <a:rPr lang="es-AR" sz="1600" dirty="0" smtClean="0"/>
              <a:t>Modulo 2. Determinantes socioeconómicos, culturales y políticos</a:t>
            </a:r>
            <a:r>
              <a:rPr lang="es-AR" sz="1600" dirty="0"/>
              <a:t>. Procesos de trabajo, la organización del trabajo, los riesgos psicosociales y categorías de Violencia y Acoso Laboral.</a:t>
            </a:r>
            <a:endParaRPr lang="es-AR" sz="1600" dirty="0"/>
          </a:p>
          <a:p>
            <a:pPr>
              <a:lnSpc>
                <a:spcPct val="200000"/>
              </a:lnSpc>
            </a:pPr>
            <a:r>
              <a:rPr lang="es-AR" sz="1600" dirty="0" smtClean="0"/>
              <a:t>Modulo 3. </a:t>
            </a:r>
            <a:r>
              <a:rPr lang="es-AR" sz="1600" dirty="0"/>
              <a:t>Las relaciones de sometimiento. La escena perversa. Perfiles y Roles</a:t>
            </a:r>
            <a:r>
              <a:rPr lang="es-AR" sz="1600" dirty="0" smtClean="0"/>
              <a:t>.</a:t>
            </a:r>
            <a:r>
              <a:rPr lang="es-AR" sz="1600" dirty="0"/>
              <a:t> Los eventos traumáticos. Síntomas y cuadros </a:t>
            </a:r>
            <a:r>
              <a:rPr lang="es-AR" sz="1600" dirty="0" smtClean="0"/>
              <a:t>psicopatológicos </a:t>
            </a:r>
            <a:r>
              <a:rPr lang="es-AR" sz="1600" dirty="0"/>
              <a:t>en las victimas.</a:t>
            </a:r>
            <a:endParaRPr lang="es-AR" sz="1600" dirty="0"/>
          </a:p>
          <a:p>
            <a:pPr>
              <a:lnSpc>
                <a:spcPct val="200000"/>
              </a:lnSpc>
            </a:pPr>
            <a:r>
              <a:rPr lang="es-AR" sz="1600" dirty="0" smtClean="0"/>
              <a:t>Modulo </a:t>
            </a:r>
            <a:r>
              <a:rPr lang="es-AR" sz="1600" dirty="0"/>
              <a:t>4. Herramientas de abordaje. Diagnostico situacional. Protocolos para la prevención. La acción sindical</a:t>
            </a:r>
            <a:r>
              <a:rPr lang="es-AR" sz="1600" dirty="0" smtClean="0"/>
              <a:t>.</a:t>
            </a:r>
            <a:endParaRPr lang="es-AR" sz="16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-14877"/>
            <a:ext cx="9404723" cy="1400530"/>
          </a:xfrm>
        </p:spPr>
        <p:txBody>
          <a:bodyPr/>
          <a:lstStyle/>
          <a:p>
            <a:r>
              <a:rPr lang="es-AR" dirty="0" smtClean="0"/>
              <a:t>Situación en Argentina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840" y="913990"/>
            <a:ext cx="8884532" cy="457471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001" y="5648745"/>
            <a:ext cx="5980417" cy="10802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5500" y="2125182"/>
            <a:ext cx="8946541" cy="4195481"/>
          </a:xfrm>
        </p:spPr>
        <p:txBody>
          <a:bodyPr/>
          <a:lstStyle/>
          <a:p>
            <a:pPr marL="0" indent="0">
              <a:buNone/>
            </a:pPr>
            <a:r>
              <a:rPr lang="es-AR" b="1" dirty="0"/>
              <a:t>Informe Estadístico sobre Violencia Laboral </a:t>
            </a:r>
            <a:r>
              <a:rPr lang="es-AR" dirty="0"/>
              <a:t>(OAVL, primer semestre, 2019) no nos muestra el número de casos, pero si que </a:t>
            </a:r>
            <a:endParaRPr lang="es-AR" dirty="0" smtClean="0"/>
          </a:p>
          <a:p>
            <a:pPr lvl="0"/>
            <a:r>
              <a:rPr lang="es-AR" dirty="0"/>
              <a:t>el 63% de los casos son mujeres</a:t>
            </a:r>
            <a:endParaRPr lang="es-AR" dirty="0"/>
          </a:p>
          <a:p>
            <a:pPr lvl="0"/>
            <a:r>
              <a:rPr lang="es-AR" dirty="0"/>
              <a:t>En su mayoría, el tipo de violencia que manifiestan es de tipo psicológica (85%), seguidos por la sexual (9%) y la física (6%) </a:t>
            </a:r>
            <a:endParaRPr lang="es-AR" dirty="0"/>
          </a:p>
          <a:p>
            <a:pPr lvl="0"/>
            <a:r>
              <a:rPr lang="es-AR" dirty="0"/>
              <a:t>y por lo general los casos son producidos por un acosador varón. </a:t>
            </a:r>
            <a:endParaRPr lang="es-AR" dirty="0"/>
          </a:p>
          <a:p>
            <a:pPr lvl="0"/>
            <a:r>
              <a:rPr lang="es-AR" dirty="0"/>
              <a:t>En todos los casos, el jefe directo y su superior son los más mencionados en relación al perpetrador de la violencia.</a:t>
            </a:r>
            <a:endParaRPr lang="es-AR" dirty="0"/>
          </a:p>
          <a:p>
            <a:endParaRPr lang="es-AR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6732" y="1304491"/>
            <a:ext cx="2552700" cy="5267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24" y="379701"/>
            <a:ext cx="5684038" cy="4195762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6527" y="2376145"/>
            <a:ext cx="7411696" cy="389996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556" y="152399"/>
            <a:ext cx="7302934" cy="6441352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8212" y="447675"/>
            <a:ext cx="10315575" cy="596265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852487"/>
            <a:ext cx="11639550" cy="515302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626" y="0"/>
            <a:ext cx="7407069" cy="677487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33" y="80963"/>
            <a:ext cx="9704867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000">
        <p14:conveyor dir="l"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407328"/>
            <a:ext cx="10515600" cy="720725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INFORME ENCUESTA NACIONAL DE SALUD LINFORME ENCUESTA NACIONAL DE SALUD LABORAL EN E AMBITO DEL PODR JUDICIALABORAL EN EL AMBITODEL PODER JUDICIAL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443038"/>
            <a:ext cx="10515600" cy="4733925"/>
          </a:xfrm>
        </p:spPr>
        <p:txBody>
          <a:bodyPr/>
          <a:lstStyle/>
          <a:p>
            <a:r>
              <a:rPr lang="es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 aplicaron </a:t>
            </a:r>
            <a:r>
              <a:rPr lang="es-E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5709</a:t>
            </a:r>
            <a:r>
              <a:rPr lang="es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encuestas a trabajadores/as de </a:t>
            </a:r>
            <a:r>
              <a:rPr lang="es-E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provincias argentinas</a:t>
            </a:r>
            <a:r>
              <a:rPr lang="es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862388" y="25084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s-ES" alt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ES" alt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s-ES" alt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ítulo 3"/>
          <p:cNvSpPr txBox="1"/>
          <p:nvPr/>
        </p:nvSpPr>
        <p:spPr>
          <a:xfrm>
            <a:off x="1533378" y="117476"/>
            <a:ext cx="9820422" cy="853196"/>
          </a:xfrm>
          <a:prstGeom prst="rect">
            <a:avLst/>
          </a:prstGeom>
          <a:solidFill>
            <a:srgbClr val="28B5C8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INFORME ENCUESTA NACIONAL DE SALUD LABORAL EN EL ÁMBITO DEL PODER JUDICIAL</a:t>
            </a:r>
            <a:endParaRPr lang="es-E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024" y="5359907"/>
            <a:ext cx="2776728" cy="957072"/>
          </a:xfrm>
          <a:prstGeom prst="rect">
            <a:avLst/>
          </a:prstGeom>
        </p:spPr>
      </p:pic>
      <p:graphicFrame>
        <p:nvGraphicFramePr>
          <p:cNvPr id="4" name="Tabla 3"/>
          <p:cNvGraphicFramePr>
            <a:graphicFrameLocks noGrp="1"/>
          </p:cNvGraphicFramePr>
          <p:nvPr/>
        </p:nvGraphicFramePr>
        <p:xfrm>
          <a:off x="2447779" y="1919297"/>
          <a:ext cx="5584873" cy="480820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400257"/>
                <a:gridCol w="2184616"/>
              </a:tblGrid>
              <a:tr h="25322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dirty="0" smtClean="0"/>
                        <a:t>DISTRIBUCIÓN POR PROVINCIA DE LOS/AS ENCUESTADOS</a:t>
                      </a:r>
                      <a:endParaRPr lang="es-ES" dirty="0"/>
                    </a:p>
                  </a:txBody>
                  <a:tcPr marL="68580" marR="68580" marT="0" marB="0" anchor="b"/>
                </a:tc>
                <a:tc hMerge="1">
                  <a:tcPr/>
                </a:tc>
              </a:tr>
              <a:tr h="22963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DISTRIBUCIÓN POR PROVINCIA DE LOS/AS ENCUESTADOS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cPr/>
                </a:tc>
              </a:tr>
              <a:tr h="229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JURISDICCIÓN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FRECUENCIA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BUENOS AIRES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1288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90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CIUDAD AUTÓNOMA DE BS. AS.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945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51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CHUBUT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114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CÓRDOBA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698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CORRIENTES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234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ENTRE RÍOS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377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FORMOSA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270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LA PAMPA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506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MENDOZA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352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MISIONES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49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NEUQUÉN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548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RÍO NEGRO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5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SANTA CRUZ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77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602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SANTIAGO DEL ESTERO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14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TIERRA DEL FUEGO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195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TUCUMAN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22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05468" y="125767"/>
            <a:ext cx="10221036" cy="794935"/>
          </a:xfrm>
        </p:spPr>
        <p:txBody>
          <a:bodyPr>
            <a:normAutofit fontScale="90000"/>
          </a:bodyPr>
          <a:lstStyle/>
          <a:p>
            <a:pPr algn="ctr"/>
            <a:br>
              <a:rPr lang="es-ES" sz="3600" dirty="0" smtClean="0">
                <a:latin typeface="Arial Black" panose="020B0A04020102020204" pitchFamily="34" charset="0"/>
              </a:rPr>
            </a:br>
            <a:br>
              <a:rPr lang="es-ES" sz="3600" dirty="0" smtClean="0">
                <a:latin typeface="Arial Black" panose="020B0A04020102020204" pitchFamily="34" charset="0"/>
              </a:rPr>
            </a:br>
            <a:r>
              <a:rPr lang="es-ES" sz="3600" b="1" dirty="0" smtClean="0">
                <a:solidFill>
                  <a:srgbClr val="3CB4B1"/>
                </a:solidFill>
                <a:latin typeface="Arial Black" panose="020B0A04020102020204" pitchFamily="34" charset="0"/>
              </a:rPr>
              <a:t>VIOLENCIA LABORAL</a:t>
            </a:r>
            <a:br>
              <a:rPr lang="es-ES" sz="3600" dirty="0" smtClean="0">
                <a:solidFill>
                  <a:srgbClr val="3CB4B1"/>
                </a:solidFill>
                <a:latin typeface="Arial Black" panose="020B0A04020102020204" pitchFamily="34" charset="0"/>
              </a:rPr>
            </a:br>
            <a:br>
              <a:rPr lang="es-ES" sz="3600" dirty="0" smtClean="0">
                <a:solidFill>
                  <a:srgbClr val="3CB4B1"/>
                </a:solidFill>
                <a:latin typeface="Arial Black" panose="020B0A04020102020204" pitchFamily="34" charset="0"/>
              </a:rPr>
            </a:br>
            <a:endParaRPr lang="es-ES" sz="3600" dirty="0">
              <a:solidFill>
                <a:srgbClr val="3CB4B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968" y="5593652"/>
            <a:ext cx="2776728" cy="957072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478507" y="920702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s-AR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El </a:t>
            </a:r>
            <a:r>
              <a:rPr lang="es-AR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30,50%</a:t>
            </a:r>
            <a:r>
              <a:rPr lang="es-AR" dirty="0" smtClean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AR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(</a:t>
            </a:r>
            <a:r>
              <a:rPr lang="es-AR" dirty="0" smtClean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1739) </a:t>
            </a:r>
            <a:r>
              <a:rPr lang="es-AR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contestaron que </a:t>
            </a:r>
            <a:r>
              <a:rPr lang="es-AR" b="1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vivenciaron alguna situación de violencia laboral</a:t>
            </a:r>
            <a:r>
              <a:rPr lang="es-AR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.</a:t>
            </a:r>
            <a:endParaRPr lang="es-AR" b="1" dirty="0" smtClean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aphicFrame>
        <p:nvGraphicFramePr>
          <p:cNvPr id="7" name="Marcador de contenido 6"/>
          <p:cNvGraphicFramePr>
            <a:graphicFrameLocks noGrp="1"/>
          </p:cNvGraphicFramePr>
          <p:nvPr>
            <p:ph idx="1"/>
          </p:nvPr>
        </p:nvGraphicFramePr>
        <p:xfrm>
          <a:off x="1750485" y="1931062"/>
          <a:ext cx="10248332" cy="3447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posición de imagen 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0" t="-41450" r="12290" b="-23673"/>
          <a:stretch>
            <a:fillRect/>
          </a:stretch>
        </p:blipFill>
        <p:spPr/>
      </p:pic>
      <p:sp>
        <p:nvSpPr>
          <p:cNvPr id="6" name="Rectángulo: Esquinas redondeadas 32"/>
          <p:cNvSpPr/>
          <p:nvPr/>
        </p:nvSpPr>
        <p:spPr>
          <a:xfrm>
            <a:off x="711201" y="896684"/>
            <a:ext cx="1802782" cy="655928"/>
          </a:xfrm>
          <a:prstGeom prst="roundRect">
            <a:avLst>
              <a:gd name="adj" fmla="val 8785"/>
            </a:avLst>
          </a:prstGeom>
          <a:solidFill>
            <a:srgbClr val="F2F2F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introducción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Título 21"/>
          <p:cNvSpPr>
            <a:spLocks noGrp="1"/>
          </p:cNvSpPr>
          <p:nvPr>
            <p:ph type="title"/>
          </p:nvPr>
        </p:nvSpPr>
        <p:spPr>
          <a:xfrm>
            <a:off x="225505" y="1257208"/>
            <a:ext cx="5809535" cy="4090542"/>
          </a:xfrm>
        </p:spPr>
        <p:txBody>
          <a:bodyPr rtlCol="0"/>
          <a:lstStyle/>
          <a:p>
            <a:r>
              <a:rPr lang="es-AR" sz="4400" dirty="0">
                <a:latin typeface="Calibri" panose="020F0502020204030204" pitchFamily="34" charset="0"/>
                <a:cs typeface="Calibri" panose="020F0502020204030204" pitchFamily="34" charset="0"/>
              </a:rPr>
              <a:t>El trabajo la sociabilidad y la subjetividad.</a:t>
            </a:r>
            <a:br>
              <a:rPr lang="es-AR" sz="4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s-AR" sz="4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s-AR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225505" y="4886537"/>
            <a:ext cx="71158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s-A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La no neutralidad del trabajo en la salud.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395322" y="4467497"/>
            <a:ext cx="315879" cy="419040"/>
          </a:xfrm>
          <a:prstGeom prst="rect">
            <a:avLst/>
          </a:prstGeom>
          <a:solidFill>
            <a:srgbClr val="F5F5F5"/>
          </a:solidFill>
          <a:ln>
            <a:solidFill>
              <a:srgbClr val="F5F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5345"/>
          </a:xfrm>
        </p:spPr>
        <p:txBody>
          <a:bodyPr>
            <a:normAutofit/>
          </a:bodyPr>
          <a:lstStyle/>
          <a:p>
            <a:pPr algn="ctr"/>
            <a:r>
              <a:rPr lang="es-ES" sz="3200" b="1" dirty="0">
                <a:solidFill>
                  <a:srgbClr val="3CB4B1"/>
                </a:solidFill>
                <a:latin typeface="Arial Black" panose="020B0A04020102020204" pitchFamily="34" charset="0"/>
              </a:rPr>
              <a:t>VIOLENCIA LABORAL</a:t>
            </a:r>
            <a:endParaRPr lang="es-ES" sz="3200" dirty="0">
              <a:solidFill>
                <a:srgbClr val="3CB4B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838200" y="1310470"/>
            <a:ext cx="10515600" cy="4351338"/>
          </a:xfrm>
        </p:spPr>
        <p:txBody>
          <a:bodyPr>
            <a:normAutofit/>
          </a:bodyPr>
          <a:lstStyle/>
          <a:p>
            <a:r>
              <a:rPr lang="es-AR" sz="1800" dirty="0" smtClean="0"/>
              <a:t>Entre quienes contestaron afirmativamente que vivenciaron alguna situación de violencia laboral, 1109 son mujeres y 589 varones, otros géneros 3,20%. </a:t>
            </a:r>
            <a:endParaRPr lang="es-ES" sz="1800" dirty="0" smtClean="0"/>
          </a:p>
          <a:p>
            <a:r>
              <a:rPr lang="es-AR" sz="1800" dirty="0" smtClean="0"/>
              <a:t>Es decir que</a:t>
            </a:r>
            <a:r>
              <a:rPr lang="es-AR" sz="1800" b="1" dirty="0" smtClean="0"/>
              <a:t> </a:t>
            </a:r>
            <a:r>
              <a:rPr lang="es-AR" sz="1800" dirty="0" smtClean="0"/>
              <a:t>de las 3376 </a:t>
            </a:r>
            <a:r>
              <a:rPr lang="es-AR" sz="1800" b="1" dirty="0" smtClean="0"/>
              <a:t>mujeres </a:t>
            </a:r>
            <a:r>
              <a:rPr lang="es-AR" sz="1800" dirty="0" smtClean="0"/>
              <a:t>que contestaron la encuesta,  el </a:t>
            </a:r>
            <a:r>
              <a:rPr lang="es-AR" sz="1800" b="1" dirty="0" smtClean="0"/>
              <a:t>32,84%</a:t>
            </a:r>
            <a:r>
              <a:rPr lang="es-AR" sz="1800" dirty="0" smtClean="0"/>
              <a:t> (1109 casos) afirma haber vivenciado situaciones de violencia. </a:t>
            </a:r>
            <a:endParaRPr lang="es-ES" sz="1800" dirty="0" smtClean="0"/>
          </a:p>
          <a:p>
            <a:r>
              <a:rPr lang="es-AR" sz="1800" dirty="0" smtClean="0"/>
              <a:t>Y </a:t>
            </a:r>
            <a:r>
              <a:rPr lang="es-AR" sz="1800" dirty="0"/>
              <a:t>entre los 2205 </a:t>
            </a:r>
            <a:r>
              <a:rPr lang="es-AR" sz="1800" b="1" dirty="0"/>
              <a:t>varones</a:t>
            </a:r>
            <a:r>
              <a:rPr lang="es-AR" sz="1800" dirty="0"/>
              <a:t> que contestaron la encuesta, el </a:t>
            </a:r>
            <a:r>
              <a:rPr lang="es-AR" sz="1800" b="1" dirty="0"/>
              <a:t>26,71%</a:t>
            </a:r>
            <a:r>
              <a:rPr lang="es-AR" sz="1800" dirty="0"/>
              <a:t> (589 casos) afirma haber vivenciado </a:t>
            </a:r>
            <a:r>
              <a:rPr lang="es-AR" sz="1800" dirty="0" smtClean="0"/>
              <a:t>situaciones </a:t>
            </a:r>
            <a:r>
              <a:rPr lang="es-AR" sz="1800" dirty="0"/>
              <a:t>de violencia laboral. </a:t>
            </a:r>
            <a:endParaRPr lang="es-ES" sz="1800" dirty="0"/>
          </a:p>
        </p:txBody>
      </p:sp>
      <p:pic>
        <p:nvPicPr>
          <p:cNvPr id="7" name="image26.png"/>
          <p:cNvPicPr/>
          <p:nvPr/>
        </p:nvPicPr>
        <p:blipFill>
          <a:blip r:embed="rId1"/>
          <a:srcRect/>
          <a:stretch>
            <a:fillRect/>
          </a:stretch>
        </p:blipFill>
        <p:spPr>
          <a:xfrm>
            <a:off x="3129566" y="3033266"/>
            <a:ext cx="5112912" cy="357388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968" y="5593652"/>
            <a:ext cx="2776728" cy="957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9922" y="5346722"/>
            <a:ext cx="5416450" cy="1977656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s-AR" sz="3500" b="0" dirty="0"/>
              <a:t>LEGISLACIÓN APLICABLE y JERAQUÍA NORMATIVA</a:t>
            </a:r>
            <a:br>
              <a:rPr lang="es-AR" sz="3500" b="0" dirty="0"/>
            </a:br>
            <a:endParaRPr lang="en-US" sz="3500" b="0" dirty="0"/>
          </a:p>
        </p:txBody>
      </p:sp>
      <p:pic>
        <p:nvPicPr>
          <p:cNvPr id="4" name="Marcador de posición de imagen 3"/>
          <p:cNvPicPr>
            <a:picLocks noGrp="1" noChangeAspect="1"/>
          </p:cNvPicPr>
          <p:nvPr>
            <p:ph type="pic" sz="quarter" idx="14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" b="1858"/>
          <a:stretch>
            <a:fillRect/>
          </a:stretch>
        </p:blipFill>
        <p:spPr/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/>
          <p:nvPr/>
        </p:nvSpPr>
        <p:spPr>
          <a:xfrm>
            <a:off x="348194" y="140002"/>
            <a:ext cx="10424916" cy="158060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AR" sz="3600" smtClean="0"/>
            </a:br>
            <a:r>
              <a:rPr lang="es-AR" sz="3600" smtClean="0">
                <a:solidFill>
                  <a:srgbClr val="0070C0"/>
                </a:solidFill>
              </a:rPr>
              <a:t>Sistema normativo aplicable a situaciones de violencia laboral en Perspectiva de Género</a:t>
            </a:r>
            <a:endParaRPr lang="es-AR" sz="3600" dirty="0">
              <a:solidFill>
                <a:srgbClr val="00B0F0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375921" y="450912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AR" dirty="0">
              <a:solidFill>
                <a:prstClr val="black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48194" y="1896642"/>
            <a:ext cx="9082885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400" dirty="0">
                <a:solidFill>
                  <a:srgbClr val="002060"/>
                </a:solidFill>
              </a:rPr>
              <a:t>CONSTITUCION ARGENTINA</a:t>
            </a:r>
            <a:endParaRPr lang="es-AR" sz="1400" dirty="0">
              <a:solidFill>
                <a:srgbClr val="002060"/>
              </a:solidFill>
            </a:endParaRPr>
          </a:p>
          <a:p>
            <a:r>
              <a:rPr lang="es-AR" sz="1400" dirty="0">
                <a:solidFill>
                  <a:srgbClr val="002060"/>
                </a:solidFill>
              </a:rPr>
              <a:t>Arts. 14-14 Bis-75 Inc. 22-75 Inc. 23</a:t>
            </a:r>
            <a:br>
              <a:rPr lang="es-AR" sz="1400" dirty="0">
                <a:solidFill>
                  <a:srgbClr val="002060"/>
                </a:solidFill>
              </a:rPr>
            </a:br>
            <a:r>
              <a:rPr lang="es-AR" sz="1400" b="1" dirty="0">
                <a:solidFill>
                  <a:srgbClr val="002060"/>
                </a:solidFill>
                <a:ea typeface="Batang" panose="02030600000101010101" pitchFamily="18" charset="-127"/>
              </a:rPr>
              <a:t>Art. 75 Inc. 22-Constitución nacional argentina(CN) Reconoce la JERARQUÍA SUPERIOR a las leyes de Derecho interno de los Tratados de Derechos Humanos.</a:t>
            </a:r>
            <a:endParaRPr lang="es-AR" sz="1400" b="1" dirty="0">
              <a:solidFill>
                <a:srgbClr val="002060"/>
              </a:solidFill>
              <a:ea typeface="Batang" panose="02030600000101010101" pitchFamily="18" charset="-127"/>
            </a:endParaRPr>
          </a:p>
          <a:p>
            <a:endParaRPr lang="es-AR" sz="1400" dirty="0" smtClean="0">
              <a:solidFill>
                <a:srgbClr val="002060"/>
              </a:solidFill>
            </a:endParaRPr>
          </a:p>
          <a:p>
            <a:endParaRPr lang="es-AR" sz="1400" u="sng" dirty="0">
              <a:solidFill>
                <a:srgbClr val="002060"/>
              </a:solidFill>
            </a:endParaRPr>
          </a:p>
          <a:p>
            <a:r>
              <a:rPr lang="es-AR" sz="1400" u="sng" dirty="0" smtClean="0">
                <a:solidFill>
                  <a:srgbClr val="002060"/>
                </a:solidFill>
              </a:rPr>
              <a:t>TRATADOS </a:t>
            </a:r>
            <a:r>
              <a:rPr lang="es-AR" sz="1400" u="sng" dirty="0">
                <a:solidFill>
                  <a:srgbClr val="002060"/>
                </a:solidFill>
              </a:rPr>
              <a:t>INTERNACIONALES </a:t>
            </a:r>
            <a:r>
              <a:rPr lang="es-AR" sz="1400" u="sng" dirty="0" smtClean="0">
                <a:solidFill>
                  <a:srgbClr val="002060"/>
                </a:solidFill>
              </a:rPr>
              <a:t>DE </a:t>
            </a:r>
            <a:r>
              <a:rPr lang="es-AR" sz="1400" u="sng" dirty="0">
                <a:solidFill>
                  <a:srgbClr val="002060"/>
                </a:solidFill>
              </a:rPr>
              <a:t>DERECHOS HUMANOS</a:t>
            </a:r>
            <a:endParaRPr lang="es-AR" sz="1400" u="sng" dirty="0">
              <a:solidFill>
                <a:srgbClr val="002060"/>
              </a:solidFill>
            </a:endParaRPr>
          </a:p>
          <a:p>
            <a:r>
              <a:rPr lang="es-AR" sz="1400" u="sng" dirty="0">
                <a:solidFill>
                  <a:srgbClr val="002060"/>
                </a:solidFill>
              </a:rPr>
              <a:t>Con jerarquía constitucional y </a:t>
            </a:r>
            <a:r>
              <a:rPr lang="es-AR" sz="1400" u="sng" dirty="0" err="1">
                <a:solidFill>
                  <a:srgbClr val="002060"/>
                </a:solidFill>
              </a:rPr>
              <a:t>supralegal</a:t>
            </a:r>
            <a:endParaRPr lang="es-AR" sz="1400" u="sng" dirty="0">
              <a:solidFill>
                <a:srgbClr val="002060"/>
              </a:solidFill>
            </a:endParaRPr>
          </a:p>
          <a:p>
            <a:pPr marL="285750" indent="-285750">
              <a:spcBef>
                <a:spcPct val="20000"/>
              </a:spcBef>
              <a:buClr>
                <a:srgbClr val="DA1F28"/>
              </a:buClr>
              <a:buSzPct val="85000"/>
              <a:buFont typeface="Wingdings" panose="05000000000000000000" pitchFamily="2" charset="2"/>
              <a:buChar char="v"/>
            </a:pPr>
            <a:r>
              <a:rPr lang="es-AR" sz="1400" b="1" dirty="0" smtClean="0">
                <a:solidFill>
                  <a:prstClr val="black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Declaración </a:t>
            </a:r>
            <a:r>
              <a:rPr lang="es-AR" sz="1400" b="1" dirty="0">
                <a:solidFill>
                  <a:prstClr val="black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Universal de  Derechos Humanos- ONU- Año:1.948-</a:t>
            </a:r>
            <a:endParaRPr lang="es-AR" sz="1400" b="1" dirty="0">
              <a:solidFill>
                <a:prstClr val="black"/>
              </a:solidFill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spcBef>
                <a:spcPct val="20000"/>
              </a:spcBef>
              <a:buClr>
                <a:srgbClr val="DA1F28"/>
              </a:buClr>
              <a:buSzPct val="85000"/>
              <a:buFont typeface="Wingdings" panose="05000000000000000000" pitchFamily="2" charset="2"/>
              <a:buChar char="v"/>
            </a:pPr>
            <a:r>
              <a:rPr lang="es-AR" sz="1400" b="1" dirty="0">
                <a:solidFill>
                  <a:prstClr val="black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Pacto Internacional de Derechos Económicos, Sociales y Culturales. </a:t>
            </a:r>
            <a:r>
              <a:rPr lang="es-AR" sz="1400" b="1" dirty="0">
                <a:solidFill>
                  <a:srgbClr val="0070C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PIDESC-ONU</a:t>
            </a:r>
            <a:r>
              <a:rPr lang="es-AR" sz="1400" b="1" dirty="0">
                <a:solidFill>
                  <a:prstClr val="black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-19667/76-Art. </a:t>
            </a:r>
            <a:r>
              <a:rPr lang="es-AR" sz="1400" b="1" dirty="0">
                <a:solidFill>
                  <a:srgbClr val="FF33CC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7,8,9- LN N°: 23.313/86-</a:t>
            </a:r>
            <a:endParaRPr lang="es-AR" sz="1400" b="1" dirty="0" smtClean="0">
              <a:solidFill>
                <a:prstClr val="black"/>
              </a:solidFill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spcBef>
                <a:spcPct val="20000"/>
              </a:spcBef>
              <a:buClr>
                <a:srgbClr val="DA1F28"/>
              </a:buClr>
              <a:buSzPct val="85000"/>
              <a:buFont typeface="Wingdings" panose="05000000000000000000" pitchFamily="2" charset="2"/>
              <a:buChar char="v"/>
            </a:pPr>
            <a:r>
              <a:rPr lang="es-AR" sz="1400" b="1" dirty="0" smtClean="0">
                <a:solidFill>
                  <a:prstClr val="black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Convención </a:t>
            </a:r>
            <a:r>
              <a:rPr lang="es-AR" sz="1400" b="1" dirty="0">
                <a:solidFill>
                  <a:prstClr val="black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americana sobre Derechos </a:t>
            </a:r>
            <a:r>
              <a:rPr lang="es-AR" sz="1400" b="1" dirty="0" smtClean="0">
                <a:solidFill>
                  <a:prstClr val="black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Humanos. San José de Costa Rica 1969 -LN </a:t>
            </a:r>
            <a:r>
              <a:rPr lang="es-AR" sz="1400" b="1" dirty="0">
                <a:solidFill>
                  <a:prstClr val="black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N°: 23.054/1984</a:t>
            </a:r>
            <a:endParaRPr lang="es-AR" sz="1400" dirty="0">
              <a:solidFill>
                <a:prstClr val="black"/>
              </a:solidFill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spcBef>
                <a:spcPct val="20000"/>
              </a:spcBef>
              <a:buClr>
                <a:srgbClr val="DA1F28"/>
              </a:buClr>
              <a:buSzPct val="85000"/>
              <a:buFont typeface="Wingdings" panose="05000000000000000000" pitchFamily="2" charset="2"/>
              <a:buChar char="v"/>
            </a:pPr>
            <a:r>
              <a:rPr lang="es-AR" sz="1400" dirty="0" smtClean="0">
                <a:solidFill>
                  <a:srgbClr val="7030A0"/>
                </a:solidFill>
                <a:ea typeface="Batang" panose="02030600000101010101" pitchFamily="18" charset="-127"/>
              </a:rPr>
              <a:t>Convención </a:t>
            </a:r>
            <a:r>
              <a:rPr lang="es-AR" sz="1400" dirty="0">
                <a:solidFill>
                  <a:srgbClr val="7030A0"/>
                </a:solidFill>
                <a:ea typeface="Batang" panose="02030600000101010101" pitchFamily="18" charset="-127"/>
              </a:rPr>
              <a:t>sobre la </a:t>
            </a:r>
            <a:r>
              <a:rPr lang="es-AR" sz="1400" b="1" dirty="0">
                <a:solidFill>
                  <a:srgbClr val="7030A0"/>
                </a:solidFill>
                <a:ea typeface="Batang" panose="02030600000101010101" pitchFamily="18" charset="-127"/>
              </a:rPr>
              <a:t>Eliminación de toda forma de Discriminación contra la Mujer </a:t>
            </a:r>
            <a:r>
              <a:rPr lang="es-AR" sz="1400" dirty="0">
                <a:solidFill>
                  <a:srgbClr val="7030A0"/>
                </a:solidFill>
                <a:ea typeface="Batang" panose="02030600000101010101" pitchFamily="18" charset="-127"/>
              </a:rPr>
              <a:t>(</a:t>
            </a:r>
            <a:r>
              <a:rPr lang="es-AR" sz="1400" b="1" dirty="0">
                <a:solidFill>
                  <a:srgbClr val="7030A0"/>
                </a:solidFill>
                <a:ea typeface="Batang" panose="02030600000101010101" pitchFamily="18" charset="-127"/>
              </a:rPr>
              <a:t>CEDAW</a:t>
            </a:r>
            <a:r>
              <a:rPr lang="es-AR" sz="1400" b="1" dirty="0" smtClean="0">
                <a:solidFill>
                  <a:srgbClr val="7030A0"/>
                </a:solidFill>
                <a:ea typeface="Batang" panose="02030600000101010101" pitchFamily="18" charset="-127"/>
              </a:rPr>
              <a:t>)</a:t>
            </a:r>
            <a:r>
              <a:rPr lang="es-AR" sz="1400" dirty="0">
                <a:solidFill>
                  <a:srgbClr val="7030A0"/>
                </a:solidFill>
                <a:ea typeface="Batang" panose="02030600000101010101" pitchFamily="18" charset="-127"/>
              </a:rPr>
              <a:t>, aprobada por Naciones </a:t>
            </a:r>
            <a:endParaRPr lang="es-AR" sz="1400" dirty="0" smtClean="0">
              <a:solidFill>
                <a:srgbClr val="7030A0"/>
              </a:solidFill>
              <a:ea typeface="Batang" panose="02030600000101010101" pitchFamily="18" charset="-127"/>
            </a:endParaRPr>
          </a:p>
          <a:p>
            <a:pPr>
              <a:spcBef>
                <a:spcPct val="20000"/>
              </a:spcBef>
              <a:buClr>
                <a:srgbClr val="DA1F28"/>
              </a:buClr>
              <a:buSzPct val="85000"/>
            </a:pPr>
            <a:r>
              <a:rPr lang="es-AR" sz="1400" dirty="0" smtClean="0">
                <a:solidFill>
                  <a:srgbClr val="7030A0"/>
                </a:solidFill>
                <a:ea typeface="Batang" panose="02030600000101010101" pitchFamily="18" charset="-127"/>
              </a:rPr>
              <a:t>Unidas-1979</a:t>
            </a:r>
            <a:r>
              <a:rPr lang="es-AR" sz="1400" dirty="0">
                <a:solidFill>
                  <a:srgbClr val="7030A0"/>
                </a:solidFill>
                <a:ea typeface="Batang" panose="02030600000101010101" pitchFamily="18" charset="-127"/>
              </a:rPr>
              <a:t>. </a:t>
            </a:r>
            <a:r>
              <a:rPr lang="es-AR" sz="1400" b="1" dirty="0">
                <a:solidFill>
                  <a:srgbClr val="7030A0"/>
                </a:solidFill>
                <a:ea typeface="Batang" panose="02030600000101010101" pitchFamily="18" charset="-127"/>
              </a:rPr>
              <a:t>LN N°: 23.179/85-</a:t>
            </a:r>
            <a:endParaRPr lang="es-AR" sz="1400" b="1" dirty="0">
              <a:solidFill>
                <a:srgbClr val="7030A0"/>
              </a:solidFill>
              <a:ea typeface="Batang" panose="02030600000101010101" pitchFamily="18" charset="-127"/>
            </a:endParaRPr>
          </a:p>
          <a:p>
            <a:pPr marL="285750" indent="-285750">
              <a:spcBef>
                <a:spcPct val="20000"/>
              </a:spcBef>
              <a:buClr>
                <a:srgbClr val="DA1F28"/>
              </a:buClr>
              <a:buSzPct val="85000"/>
              <a:buFont typeface="Wingdings" panose="05000000000000000000" pitchFamily="2" charset="2"/>
              <a:buChar char="v"/>
            </a:pPr>
            <a:r>
              <a:rPr lang="es-AR" sz="1400" dirty="0" smtClean="0">
                <a:solidFill>
                  <a:srgbClr val="7030A0"/>
                </a:solidFill>
                <a:ea typeface="Batang" panose="02030600000101010101" pitchFamily="18" charset="-127"/>
              </a:rPr>
              <a:t> </a:t>
            </a:r>
            <a:r>
              <a:rPr lang="es-AR" sz="1400" b="1" dirty="0" smtClean="0">
                <a:solidFill>
                  <a:srgbClr val="7030A0"/>
                </a:solidFill>
              </a:rPr>
              <a:t>Convención </a:t>
            </a:r>
            <a:r>
              <a:rPr lang="es-AR" sz="1400" b="1" dirty="0">
                <a:solidFill>
                  <a:srgbClr val="7030A0"/>
                </a:solidFill>
              </a:rPr>
              <a:t>Interamericana para Prevenir, Sancionar y Erradicar la Violencia contra La Mujer </a:t>
            </a:r>
            <a:r>
              <a:rPr lang="es-AR" sz="1400" b="1" dirty="0" smtClean="0">
                <a:solidFill>
                  <a:srgbClr val="7030A0"/>
                </a:solidFill>
              </a:rPr>
              <a:t>– "</a:t>
            </a:r>
            <a:r>
              <a:rPr lang="es-AR" sz="1400" b="1" dirty="0">
                <a:solidFill>
                  <a:srgbClr val="7030A0"/>
                </a:solidFill>
              </a:rPr>
              <a:t>Convención de Belem </a:t>
            </a:r>
            <a:endParaRPr lang="es-AR" sz="1400" b="1" dirty="0" smtClean="0">
              <a:solidFill>
                <a:srgbClr val="7030A0"/>
              </a:solidFill>
            </a:endParaRPr>
          </a:p>
          <a:p>
            <a:pPr>
              <a:spcBef>
                <a:spcPct val="20000"/>
              </a:spcBef>
              <a:buClr>
                <a:srgbClr val="DA1F28"/>
              </a:buClr>
              <a:buSzPct val="85000"/>
            </a:pPr>
            <a:r>
              <a:rPr lang="es-AR" sz="1400" b="1" dirty="0" smtClean="0">
                <a:solidFill>
                  <a:srgbClr val="7030A0"/>
                </a:solidFill>
              </a:rPr>
              <a:t>do </a:t>
            </a:r>
            <a:r>
              <a:rPr lang="es-AR" sz="1400" b="1" dirty="0">
                <a:solidFill>
                  <a:srgbClr val="7030A0"/>
                </a:solidFill>
              </a:rPr>
              <a:t>Pará". LN N°: 24.632/1996</a:t>
            </a:r>
            <a:endParaRPr lang="es-AR" sz="1400" dirty="0">
              <a:solidFill>
                <a:srgbClr val="000000"/>
              </a:solidFill>
            </a:endParaRPr>
          </a:p>
          <a:p>
            <a:pPr marL="274320" indent="-274320">
              <a:spcBef>
                <a:spcPct val="20000"/>
              </a:spcBef>
              <a:buClr>
                <a:srgbClr val="DA1F28"/>
              </a:buClr>
              <a:buSzPct val="85000"/>
              <a:buFont typeface="Wingdings" panose="05000000000000000000" pitchFamily="2" charset="2"/>
              <a:buChar char="v"/>
            </a:pPr>
            <a:r>
              <a:rPr lang="es-AR" sz="1400" b="1" dirty="0">
                <a:solidFill>
                  <a:prstClr val="black"/>
                </a:solidFill>
                <a:ea typeface="Batang" panose="02030600000101010101" pitchFamily="18" charset="-127"/>
              </a:rPr>
              <a:t>CONVENIOS y RECOMENDACIONES de la Organización internacional del </a:t>
            </a:r>
            <a:r>
              <a:rPr lang="es-AR" sz="1400" b="1" dirty="0" smtClean="0">
                <a:solidFill>
                  <a:prstClr val="black"/>
                </a:solidFill>
                <a:ea typeface="Batang" panose="02030600000101010101" pitchFamily="18" charset="-127"/>
              </a:rPr>
              <a:t>Trabajo-OIT-</a:t>
            </a:r>
            <a:br>
              <a:rPr lang="es-AR" sz="1400" dirty="0" smtClean="0">
                <a:solidFill>
                  <a:srgbClr val="00B0F0"/>
                </a:solidFill>
              </a:rPr>
            </a:br>
            <a:endParaRPr lang="es-AR" sz="1400" dirty="0">
              <a:solidFill>
                <a:prstClr val="black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4513" y="1854940"/>
            <a:ext cx="2391109" cy="2838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/>
          <p:nvPr/>
        </p:nvSpPr>
        <p:spPr>
          <a:xfrm>
            <a:off x="286897" y="217826"/>
            <a:ext cx="8580656" cy="120248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AR" sz="2800" dirty="0" smtClean="0">
                <a:solidFill>
                  <a:srgbClr val="0070C0"/>
                </a:solidFill>
              </a:rPr>
              <a:t>PROTECCION JURIDICA INTERNACIONAL-</a:t>
            </a:r>
            <a:br>
              <a:rPr lang="es-AR" sz="2800" dirty="0" smtClean="0">
                <a:solidFill>
                  <a:srgbClr val="0070C0"/>
                </a:solidFill>
              </a:rPr>
            </a:br>
            <a:r>
              <a:rPr lang="es-AR" sz="2800" dirty="0" smtClean="0">
                <a:solidFill>
                  <a:srgbClr val="0070C0"/>
                </a:solidFill>
              </a:rPr>
              <a:t>NORMATIVA OIT</a:t>
            </a:r>
            <a:endParaRPr lang="es-AR" sz="2800" dirty="0"/>
          </a:p>
        </p:txBody>
      </p:sp>
      <p:sp>
        <p:nvSpPr>
          <p:cNvPr id="3" name="Marcador de contenido 2"/>
          <p:cNvSpPr txBox="1"/>
          <p:nvPr/>
        </p:nvSpPr>
        <p:spPr>
          <a:xfrm>
            <a:off x="286897" y="3615070"/>
            <a:ext cx="11824106" cy="282499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s-AR" sz="2000" dirty="0" smtClean="0">
                <a:solidFill>
                  <a:srgbClr val="0070C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Convenio N°: 100</a:t>
            </a:r>
            <a:r>
              <a:rPr lang="es-AR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-Igualdad de remuneración (1951),</a:t>
            </a:r>
            <a:endParaRPr lang="es-AR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AR" sz="2000" dirty="0" smtClean="0">
                <a:solidFill>
                  <a:srgbClr val="0070C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Convenio N°:111</a:t>
            </a:r>
            <a:r>
              <a:rPr lang="es-AR" sz="2000" dirty="0" smtClean="0">
                <a:solidFill>
                  <a:srgbClr val="0563C1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-</a:t>
            </a:r>
            <a:r>
              <a:rPr lang="es-AR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 Discriminación en el empleo y la ocupación (1958), </a:t>
            </a:r>
            <a:endParaRPr lang="es-AR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AR" sz="2000" dirty="0" smtClean="0">
                <a:solidFill>
                  <a:srgbClr val="0070C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Convenio N°: 156</a:t>
            </a:r>
            <a:r>
              <a:rPr lang="es-AR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-Trabajadores con responsabilidades familiares (1981),</a:t>
            </a:r>
            <a:endParaRPr lang="es-AR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AR" sz="2000" dirty="0" smtClean="0">
                <a:solidFill>
                  <a:srgbClr val="0070C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Convenio N°: 183</a:t>
            </a:r>
            <a:r>
              <a:rPr lang="es-AR" sz="2000" dirty="0" smtClean="0">
                <a:solidFill>
                  <a:srgbClr val="FF33CC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-</a:t>
            </a:r>
            <a:r>
              <a:rPr lang="es-AR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Protección de la maternidad (2000).</a:t>
            </a:r>
            <a:endParaRPr lang="es-AR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AR" sz="2000" dirty="0" smtClean="0">
                <a:solidFill>
                  <a:schemeClr val="accent1">
                    <a:lumMod val="75000"/>
                  </a:schemeClr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Convenio N°:190/ 2019: </a:t>
            </a:r>
            <a:r>
              <a:rPr lang="es-AR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Prevención y erradicación de la violencia y el acoso laborales.</a:t>
            </a:r>
            <a:endParaRPr lang="es-AR" sz="2000" dirty="0">
              <a:ea typeface="Batang" panose="02030600000101010101" pitchFamily="18" charset="-127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3025" y="744640"/>
            <a:ext cx="5010150" cy="304019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/>
          <p:nvPr/>
        </p:nvSpPr>
        <p:spPr>
          <a:xfrm>
            <a:off x="159488" y="323397"/>
            <a:ext cx="7814931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AR" sz="3200" dirty="0" smtClean="0">
                <a:solidFill>
                  <a:srgbClr val="002060"/>
                </a:solidFill>
              </a:rPr>
              <a:t>LEGISLACION ARGENTINA APLICABLE EN PERSPECTIVA DE GENERO</a:t>
            </a:r>
            <a:endParaRPr lang="es-AR" sz="3200" dirty="0">
              <a:solidFill>
                <a:srgbClr val="002060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99808" y="1869070"/>
            <a:ext cx="97300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AR" b="1" u="sng" dirty="0">
              <a:solidFill>
                <a:srgbClr val="7030A0"/>
              </a:solidFill>
              <a:ea typeface="Batang" panose="02030600000101010101" pitchFamily="18" charset="-127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AR" sz="2400" b="1" dirty="0">
                <a:solidFill>
                  <a:srgbClr val="7030A0"/>
                </a:solidFill>
                <a:ea typeface="Batang" panose="02030600000101010101" pitchFamily="18" charset="-127"/>
              </a:rPr>
              <a:t>Ley nacional N°: 26.485/20</a:t>
            </a:r>
            <a:r>
              <a:rPr lang="es-AR" sz="2400" b="1" dirty="0">
                <a:solidFill>
                  <a:srgbClr val="7030A0"/>
                </a:solidFill>
              </a:rPr>
              <a:t>09</a:t>
            </a:r>
            <a:endParaRPr lang="es-AR" sz="2400" b="1" dirty="0">
              <a:solidFill>
                <a:srgbClr val="7030A0"/>
              </a:solidFill>
            </a:endParaRPr>
          </a:p>
          <a:p>
            <a:r>
              <a:rPr lang="es-AR" sz="2000" b="1" dirty="0">
                <a:solidFill>
                  <a:srgbClr val="7030A0"/>
                </a:solidFill>
                <a:ea typeface="Batang" panose="02030600000101010101" pitchFamily="18" charset="-127"/>
              </a:rPr>
              <a:t>De Protección integral para prevenir, sancionar y erradicar la violencia contra las mujeres en los ámbitos en que desarrollen sus relaciones interpersonales</a:t>
            </a:r>
            <a:endParaRPr lang="es-AR" sz="2000" b="1" dirty="0">
              <a:solidFill>
                <a:srgbClr val="7030A0"/>
              </a:solidFill>
              <a:ea typeface="Batang" panose="02030600000101010101" pitchFamily="18" charset="-127"/>
            </a:endParaRPr>
          </a:p>
          <a:p>
            <a:r>
              <a:rPr lang="es-AR" sz="2000" b="1" dirty="0">
                <a:solidFill>
                  <a:srgbClr val="7030A0"/>
                </a:solidFill>
                <a:ea typeface="Batang" panose="02030600000101010101" pitchFamily="18" charset="-127"/>
              </a:rPr>
              <a:t>--------------------------------------------</a:t>
            </a:r>
            <a:endParaRPr lang="es-AR" sz="2000" b="1" dirty="0">
              <a:solidFill>
                <a:srgbClr val="7030A0"/>
              </a:solidFill>
              <a:ea typeface="Batang" panose="02030600000101010101" pitchFamily="18" charset="-127"/>
            </a:endParaRPr>
          </a:p>
          <a:p>
            <a:endParaRPr lang="es-AR" dirty="0">
              <a:solidFill>
                <a:srgbClr val="333333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26027" y="3669839"/>
            <a:ext cx="104013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600" dirty="0">
                <a:solidFill>
                  <a:srgbClr val="7030A0"/>
                </a:solidFill>
                <a:cs typeface="Times New Roman" panose="02020603050405020304" pitchFamily="18" charset="0"/>
              </a:rPr>
              <a:t>En 2009 se sancionó la Ley N° 26.485 que constituyó un hecho de gran relevancia, entre otras cosas porque </a:t>
            </a:r>
            <a:r>
              <a:rPr lang="es-AR" sz="1600" u="sng" dirty="0">
                <a:solidFill>
                  <a:srgbClr val="7030A0"/>
                </a:solidFill>
                <a:cs typeface="Times New Roman" panose="02020603050405020304" pitchFamily="18" charset="0"/>
              </a:rPr>
              <a:t>definió las diferentes modalidades de violencia </a:t>
            </a:r>
            <a:r>
              <a:rPr lang="es-AR" sz="1600" dirty="0">
                <a:solidFill>
                  <a:srgbClr val="7030A0"/>
                </a:solidFill>
                <a:cs typeface="Times New Roman" panose="02020603050405020304" pitchFamily="18" charset="0"/>
              </a:rPr>
              <a:t>y estableció ámbitos de competencia específicos para el abordaje de la violencia en sus diferentes manifestaciones. </a:t>
            </a:r>
            <a:endParaRPr lang="es-AR" sz="1600" dirty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endParaRPr lang="es-AR" sz="1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es-AR" sz="16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Art </a:t>
            </a:r>
            <a:r>
              <a:rPr lang="es-AR" sz="1600" dirty="0">
                <a:solidFill>
                  <a:srgbClr val="7030A0"/>
                </a:solidFill>
                <a:cs typeface="Times New Roman" panose="02020603050405020304" pitchFamily="18" charset="0"/>
              </a:rPr>
              <a:t>6</a:t>
            </a:r>
            <a:r>
              <a:rPr lang="es-AR" sz="16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° Inc.  c) .- </a:t>
            </a:r>
            <a:r>
              <a:rPr lang="es-AR" sz="1600" dirty="0">
                <a:solidFill>
                  <a:srgbClr val="7030A0"/>
                </a:solidFill>
                <a:cs typeface="Times New Roman" panose="02020603050405020304" pitchFamily="18" charset="0"/>
              </a:rPr>
              <a:t>“…Modalidades. …</a:t>
            </a:r>
            <a:r>
              <a:rPr lang="es-AR" sz="1600" u="sng" dirty="0">
                <a:solidFill>
                  <a:srgbClr val="7030A0"/>
                </a:solidFill>
                <a:cs typeface="Times New Roman" panose="02020603050405020304" pitchFamily="18" charset="0"/>
              </a:rPr>
              <a:t>Violencia laboral contra las mujeres</a:t>
            </a:r>
            <a:r>
              <a:rPr lang="es-AR" sz="1600" dirty="0">
                <a:solidFill>
                  <a:srgbClr val="7030A0"/>
                </a:solidFill>
                <a:cs typeface="Times New Roman" panose="02020603050405020304" pitchFamily="18" charset="0"/>
              </a:rPr>
              <a:t>: Aquella que discrimina a las mujeres en los ámbitos de trabajo públicos y privados, y que obstaculiza su acceso al empleo, contratación, ascenso, estabilidad o permanencia en el mismo, exigiendo requisitos sobre estado civil, edad, maternidad, apariencia física o la realización del test de embarazo. Constituye también violencia contra las mujeres en el ámbito laboral, quebrantar el derecho de igual remuneración por igual tarea o función. Asimismo incluye el hostigamiento en forma sistemática sobre una determinada trabajadora con el fin de lograr su exclusión laboral.”</a:t>
            </a:r>
            <a:endParaRPr lang="es-AR" sz="1600" dirty="0">
              <a:solidFill>
                <a:srgbClr val="7030A0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6203" y="103287"/>
            <a:ext cx="3427305" cy="222636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/>
          <p:nvPr/>
        </p:nvSpPr>
        <p:spPr>
          <a:xfrm>
            <a:off x="3434315" y="420850"/>
            <a:ext cx="777062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400" b="1" kern="1200" dirty="0">
                <a:solidFill>
                  <a:schemeClr val="accent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AR" sz="4000" dirty="0" smtClean="0"/>
              <a:t>Jurisprudencia cámara nacional del trabajo</a:t>
            </a:r>
            <a:endParaRPr lang="en-US" sz="4000" dirty="0"/>
          </a:p>
        </p:txBody>
      </p:sp>
      <p:sp>
        <p:nvSpPr>
          <p:cNvPr id="7" name="Rectángulo 6"/>
          <p:cNvSpPr/>
          <p:nvPr/>
        </p:nvSpPr>
        <p:spPr>
          <a:xfrm>
            <a:off x="3691623" y="2352228"/>
            <a:ext cx="8003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Bookman Old Style" panose="02050604050505020204" pitchFamily="18" charset="0"/>
                <a:cs typeface="Arial" panose="020B0604020202020204" pitchFamily="34" charset="0"/>
              </a:rPr>
              <a:t>Sentencia Nª 88.908 - Causa Nº 22.012/05- “</a:t>
            </a:r>
            <a:r>
              <a:rPr lang="es-AR" dirty="0" err="1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Bookman Old Style" panose="02050604050505020204" pitchFamily="18" charset="0"/>
                <a:cs typeface="Arial" panose="020B0604020202020204" pitchFamily="34" charset="0"/>
              </a:rPr>
              <a:t>Veira</a:t>
            </a:r>
            <a:r>
              <a:rPr lang="es-AR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Bookman Old Style" panose="02050604050505020204" pitchFamily="18" charset="0"/>
                <a:cs typeface="Arial" panose="020B0604020202020204" pitchFamily="34" charset="0"/>
              </a:rPr>
              <a:t>, </a:t>
            </a:r>
            <a:r>
              <a:rPr lang="es-AR" dirty="0" err="1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Bookman Old Style" panose="02050604050505020204" pitchFamily="18" charset="0"/>
                <a:cs typeface="Arial" panose="020B0604020202020204" pitchFamily="34" charset="0"/>
              </a:rPr>
              <a:t>Monica</a:t>
            </a:r>
            <a:r>
              <a:rPr lang="es-AR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Bookman Old Style" panose="02050604050505020204" pitchFamily="18" charset="0"/>
                <a:cs typeface="Arial" panose="020B0604020202020204" pitchFamily="34" charset="0"/>
              </a:rPr>
              <a:t> Patricia C/ Editorial Perfil S.A. S/ Despido”, Juzgado Nº 56.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434921" y="4151078"/>
            <a:ext cx="112598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60475"/>
            <a:r>
              <a:rPr lang="es-AR" sz="2000" dirty="0" smtClean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Se considera </a:t>
            </a:r>
            <a:r>
              <a:rPr lang="es-AR" sz="2000" dirty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la importancia de caracterizar la violencia laboral como</a:t>
            </a:r>
            <a:r>
              <a:rPr lang="es-AR" sz="2000" dirty="0">
                <a:solidFill>
                  <a:srgbClr val="000000"/>
                </a:solidFill>
                <a:highlight>
                  <a:srgbClr val="FFFFFF"/>
                </a:highlight>
                <a:ea typeface="Bookman Old Style" panose="02050604050505020204" pitchFamily="18" charset="0"/>
                <a:cs typeface="Bookman Old Style" panose="02050604050505020204" pitchFamily="18" charset="0"/>
              </a:rPr>
              <a:t> “</a:t>
            </a:r>
            <a:r>
              <a:rPr lang="es-AR" sz="2000" i="1" dirty="0">
                <a:solidFill>
                  <a:srgbClr val="000000"/>
                </a:solidFill>
                <a:highlight>
                  <a:srgbClr val="FFFFFF"/>
                </a:highlight>
                <a:ea typeface="Bookman Old Style" panose="02050604050505020204" pitchFamily="18" charset="0"/>
                <a:cs typeface="Bookman Old Style" panose="02050604050505020204" pitchFamily="18" charset="0"/>
              </a:rPr>
              <a:t>cualquier manifestación de una conducta abusiva y, especialmente, los comportamientos, palabras, actos, gestos y escritos que puedan atentar contra la personalidad, la dignidad o la integridad psíquica o física de un individuo, o que puedan poner en peligro su empleo, o degradar el clima de trabajo”</a:t>
            </a:r>
            <a:r>
              <a:rPr lang="en-US" sz="2000" dirty="0"/>
              <a:t> </a:t>
            </a:r>
            <a:r>
              <a:rPr lang="es-AR" sz="2000" dirty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 </a:t>
            </a:r>
            <a:endParaRPr lang="en-US" sz="2000" dirty="0">
              <a:solidFill>
                <a:srgbClr val="00000A"/>
              </a:solidFill>
              <a:ea typeface="Calibri" panose="020F0502020204030204" pitchFamily="34" charset="0"/>
            </a:endParaRPr>
          </a:p>
          <a:p>
            <a:pPr indent="1260475">
              <a:spcAft>
                <a:spcPts val="0"/>
              </a:spcAft>
            </a:pPr>
            <a:r>
              <a:rPr lang="es-AR" sz="2000" dirty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 </a:t>
            </a:r>
            <a:endParaRPr lang="en-US" sz="2000" dirty="0">
              <a:solidFill>
                <a:srgbClr val="00000A"/>
              </a:solidFill>
              <a:effectLst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/>
          <p:nvPr/>
        </p:nvSpPr>
        <p:spPr>
          <a:xfrm>
            <a:off x="2007782" y="2707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400" b="1" kern="1200" dirty="0">
                <a:solidFill>
                  <a:schemeClr val="accent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AR" sz="4000" i="1" dirty="0" smtClean="0"/>
              <a:t>Disposiciones provinciales;</a:t>
            </a:r>
            <a:endParaRPr lang="en-US" sz="4000" dirty="0"/>
          </a:p>
        </p:txBody>
      </p:sp>
      <p:sp>
        <p:nvSpPr>
          <p:cNvPr id="5" name="Rectángulo 4"/>
          <p:cNvSpPr/>
          <p:nvPr/>
        </p:nvSpPr>
        <p:spPr>
          <a:xfrm>
            <a:off x="583017" y="2681471"/>
            <a:ext cx="1070875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400" dirty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Revisar </a:t>
            </a:r>
            <a:r>
              <a:rPr lang="es-AR" sz="2400" dirty="0" smtClean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(las </a:t>
            </a:r>
            <a:r>
              <a:rPr lang="es-AR" sz="2400" dirty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protecciones contra la violencia y el acoso y los sistemas previstos de sanciones para los acosadores y violentos</a:t>
            </a:r>
            <a:r>
              <a:rPr lang="es-AR" sz="2400" dirty="0" smtClean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.) </a:t>
            </a:r>
            <a:endParaRPr lang="en-US" sz="2400" dirty="0"/>
          </a:p>
          <a:p>
            <a:endParaRPr lang="es-AR" sz="2400" dirty="0" smtClean="0">
              <a:solidFill>
                <a:srgbClr val="000000"/>
              </a:solidFill>
              <a:ea typeface="Bookman Old Style" panose="02050604050505020204" pitchFamily="18" charset="0"/>
              <a:cs typeface="Bookman Old Style" panose="02050604050505020204" pitchFamily="18" charset="0"/>
            </a:endParaRPr>
          </a:p>
          <a:p>
            <a:endParaRPr lang="es-AR" sz="2400" dirty="0" smtClean="0">
              <a:solidFill>
                <a:srgbClr val="000000"/>
              </a:solidFill>
              <a:ea typeface="Bookman Old Style" panose="02050604050505020204" pitchFamily="18" charset="0"/>
              <a:cs typeface="Bookman Old Style" panose="0205060405050502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sz="2400" dirty="0" smtClean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Leyes, decretos, procedimientos de las autoridades de trabajo local.</a:t>
            </a:r>
            <a:endParaRPr lang="es-AR" sz="2400" dirty="0" smtClean="0">
              <a:solidFill>
                <a:srgbClr val="000000"/>
              </a:solidFill>
              <a:ea typeface="Bookman Old Style" panose="02050604050505020204" pitchFamily="18" charset="0"/>
              <a:cs typeface="Bookman Old Style" panose="0205060405050502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sz="2400" dirty="0" smtClean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Ley </a:t>
            </a:r>
            <a:r>
              <a:rPr lang="es-AR" sz="2400" dirty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Orgánica del Poder Judicial </a:t>
            </a:r>
            <a:r>
              <a:rPr lang="es-AR" sz="2400" dirty="0" smtClean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de cada Provincia.</a:t>
            </a:r>
            <a:endParaRPr lang="es-AR" sz="2400" dirty="0" smtClean="0">
              <a:solidFill>
                <a:srgbClr val="000000"/>
              </a:solidFill>
              <a:ea typeface="Bookman Old Style" panose="02050604050505020204" pitchFamily="18" charset="0"/>
              <a:cs typeface="Bookman Old Style" panose="0205060405050502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 smtClean="0"/>
              <a:t>REGLAMENTO </a:t>
            </a:r>
            <a:r>
              <a:rPr lang="es-ES" sz="2400" dirty="0"/>
              <a:t>INTERNO </a:t>
            </a:r>
            <a:r>
              <a:rPr lang="es-AR" sz="2400" dirty="0" smtClean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del</a:t>
            </a:r>
            <a:r>
              <a:rPr lang="es-AR" sz="2400" dirty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 Empleado </a:t>
            </a:r>
            <a:r>
              <a:rPr lang="es-AR" sz="2400" dirty="0" smtClean="0">
                <a:solidFill>
                  <a:srgbClr val="000000"/>
                </a:solidFill>
                <a:ea typeface="Bookman Old Style" panose="02050604050505020204" pitchFamily="18" charset="0"/>
                <a:cs typeface="Bookman Old Style" panose="02050604050505020204" pitchFamily="18" charset="0"/>
              </a:rPr>
              <a:t>Judicial. </a:t>
            </a:r>
            <a:endParaRPr lang="es-AR" sz="2400" dirty="0" smtClean="0">
              <a:solidFill>
                <a:srgbClr val="000000"/>
              </a:solidFill>
              <a:ea typeface="Bookman Old Style" panose="02050604050505020204" pitchFamily="18" charset="0"/>
              <a:cs typeface="Bookman Old Style" panose="0205060405050502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AR" sz="2400" dirty="0">
              <a:solidFill>
                <a:srgbClr val="000000"/>
              </a:solidFill>
              <a:ea typeface="Bookman Old Style" panose="02050604050505020204" pitchFamily="18" charset="0"/>
              <a:cs typeface="Bookman Old Style" panose="020506040505050202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60812" y="1941426"/>
            <a:ext cx="9880519" cy="36756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/>
          <p:nvPr/>
        </p:nvSpPr>
        <p:spPr>
          <a:xfrm>
            <a:off x="3165762" y="779318"/>
            <a:ext cx="8950037" cy="11326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400" b="1" kern="1200" dirty="0">
                <a:solidFill>
                  <a:schemeClr val="accent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AR" sz="3200" dirty="0" smtClean="0"/>
              <a:t>¿Qué es el Sistema de Riesgos del Trabajo?</a:t>
            </a:r>
            <a:br>
              <a:rPr lang="es-AR" sz="3200" dirty="0" smtClean="0"/>
            </a:br>
            <a:endParaRPr lang="es-AR" sz="3200" dirty="0"/>
          </a:p>
        </p:txBody>
      </p:sp>
      <p:sp>
        <p:nvSpPr>
          <p:cNvPr id="5" name="Marcador de contenido 2"/>
          <p:cNvSpPr txBox="1"/>
          <p:nvPr/>
        </p:nvSpPr>
        <p:spPr>
          <a:xfrm>
            <a:off x="509155" y="2701636"/>
            <a:ext cx="11269115" cy="3366655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AR" sz="2400" dirty="0" smtClean="0"/>
              <a:t>Es uno de los componentes del Sistema de Seguridad Social Argentino. </a:t>
            </a:r>
            <a:endParaRPr lang="es-AR" sz="24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s-AR" sz="2400" dirty="0" smtClean="0"/>
              <a:t>La </a:t>
            </a:r>
            <a:r>
              <a:rPr lang="es-AR" sz="2400" b="1" dirty="0" smtClean="0"/>
              <a:t>Ley de Riesgos del Trabajo N° 24.557 tiene como objetivos: </a:t>
            </a:r>
            <a:endParaRPr lang="es-AR" sz="2400" b="1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s-AR" sz="2400" b="1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s-AR" sz="2400" b="1" dirty="0" smtClean="0"/>
              <a:t>Prevenir los riesgos en la actividad laboral </a:t>
            </a:r>
            <a:endParaRPr lang="es-AR" sz="2400" b="1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s-AR" sz="2400" b="1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s-AR" sz="2400" b="1" dirty="0" smtClean="0"/>
              <a:t>Reparar los daños ocasionados por accidentes de trabajo y enfermedades profesionales desde el punto de vista médico-asistencial y económico</a:t>
            </a:r>
            <a:r>
              <a:rPr lang="es-AR" sz="2400" dirty="0" smtClean="0"/>
              <a:t>.</a:t>
            </a:r>
            <a:endParaRPr lang="es-AR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/>
          <p:nvPr/>
        </p:nvSpPr>
        <p:spPr>
          <a:xfrm>
            <a:off x="4083626" y="124962"/>
            <a:ext cx="7571509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400" b="1" kern="1200" dirty="0">
                <a:solidFill>
                  <a:schemeClr val="accent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es-AR" sz="3000" dirty="0" smtClean="0"/>
              <a:t>Quienes están cubiertos por el sistema de riesgos?</a:t>
            </a:r>
            <a:endParaRPr lang="es-AR" sz="3000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38200" y="2749618"/>
            <a:ext cx="10664536" cy="1633397"/>
          </a:xfrm>
          <a:prstGeom prst="rect">
            <a:avLst/>
          </a:prstGeom>
          <a:noFill/>
          <a:ln w="9525" cap="flat">
            <a:noFill/>
            <a:rou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000" dirty="0" smtClean="0">
                <a:solidFill>
                  <a:srgbClr val="000000"/>
                </a:solidFill>
                <a:latin typeface="Tahoma" panose="020B0604030504040204" pitchFamily="32" charset="0"/>
              </a:rPr>
              <a:t>Sistema de cobertura estratificada. No universal.</a:t>
            </a:r>
            <a:endParaRPr lang="es-ES" sz="2000" dirty="0" smtClean="0">
              <a:solidFill>
                <a:srgbClr val="000000"/>
              </a:solidFill>
              <a:latin typeface="Tahoma" panose="020B0604030504040204" pitchFamily="32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-ES" sz="2000" dirty="0">
              <a:solidFill>
                <a:srgbClr val="000000"/>
              </a:solidFill>
              <a:latin typeface="Tahoma" panose="020B0604030504040204" pitchFamily="32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000" dirty="0" smtClean="0">
                <a:solidFill>
                  <a:srgbClr val="000000"/>
                </a:solidFill>
                <a:latin typeface="Tahoma" panose="020B0604030504040204" pitchFamily="32" charset="0"/>
              </a:rPr>
              <a:t>Cubre a trabajadores/as </a:t>
            </a:r>
            <a:r>
              <a:rPr lang="es-ES" sz="2000" dirty="0">
                <a:solidFill>
                  <a:srgbClr val="000000"/>
                </a:solidFill>
                <a:latin typeface="Tahoma" panose="020B0604030504040204" pitchFamily="32" charset="0"/>
              </a:rPr>
              <a:t>en </a:t>
            </a:r>
            <a:r>
              <a:rPr lang="es-ES" sz="2000" b="1" dirty="0">
                <a:solidFill>
                  <a:srgbClr val="000000"/>
                </a:solidFill>
                <a:latin typeface="Tahoma" panose="020B0604030504040204" pitchFamily="32" charset="0"/>
              </a:rPr>
              <a:t>relación de </a:t>
            </a:r>
            <a:r>
              <a:rPr lang="es-ES" sz="2000" b="1" dirty="0" smtClean="0">
                <a:solidFill>
                  <a:srgbClr val="000000"/>
                </a:solidFill>
                <a:latin typeface="Tahoma" panose="020B0604030504040204" pitchFamily="32" charset="0"/>
              </a:rPr>
              <a:t>dependencia, con carga publica, becarios.</a:t>
            </a:r>
            <a:br>
              <a:rPr lang="es-ES" sz="2000" b="1" dirty="0">
                <a:solidFill>
                  <a:srgbClr val="000000"/>
                </a:solidFill>
                <a:latin typeface="Tahoma" panose="020B0604030504040204" pitchFamily="32" charset="0"/>
              </a:rPr>
            </a:br>
            <a:br>
              <a:rPr lang="es-ES" sz="2000" dirty="0">
                <a:solidFill>
                  <a:srgbClr val="000000"/>
                </a:solidFill>
                <a:latin typeface="Tahoma" panose="020B0604030504040204" pitchFamily="32" charset="0"/>
              </a:rPr>
            </a:br>
            <a:endParaRPr lang="es-ES" sz="2000" dirty="0">
              <a:solidFill>
                <a:srgbClr val="000000"/>
              </a:solidFill>
              <a:latin typeface="Tahoma" panose="020B0604030504040204" pitchFamily="32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929496" y="4801369"/>
            <a:ext cx="8162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dirty="0"/>
              <a:t>En la actualidad la cobertura llega a casi 10 millones de trabajadores y más de 1 millón de empleadores</a:t>
            </a:r>
            <a:endParaRPr lang="es-AR" sz="2000" dirty="0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INTRODUCCION.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50022" y="1853248"/>
            <a:ext cx="10288588" cy="40512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AR" dirty="0"/>
              <a:t>La Violencia Laboral es una forma de acoso moral que se ha convertido en una </a:t>
            </a:r>
            <a:r>
              <a:rPr lang="es-AR" dirty="0" smtClean="0"/>
              <a:t>relevante </a:t>
            </a:r>
            <a:r>
              <a:rPr lang="es-AR" dirty="0"/>
              <a:t>preocupación social. </a:t>
            </a:r>
            <a:r>
              <a:rPr lang="es-AR" dirty="0" smtClean="0"/>
              <a:t>Aquí lo </a:t>
            </a:r>
            <a:r>
              <a:rPr lang="es-AR" dirty="0"/>
              <a:t>“moral” es </a:t>
            </a:r>
            <a:r>
              <a:rPr lang="es-AR" dirty="0" smtClean="0"/>
              <a:t>una </a:t>
            </a:r>
            <a:r>
              <a:rPr lang="es-AR" dirty="0"/>
              <a:t>perspectiva ética frente al sentimiento de </a:t>
            </a:r>
            <a:r>
              <a:rPr lang="es-AR" dirty="0" smtClean="0"/>
              <a:t>humillación y maltrato </a:t>
            </a:r>
            <a:r>
              <a:rPr lang="es-AR" dirty="0"/>
              <a:t>que </a:t>
            </a:r>
            <a:r>
              <a:rPr lang="es-AR" dirty="0" smtClean="0"/>
              <a:t>relatan </a:t>
            </a:r>
            <a:r>
              <a:rPr lang="es-AR" dirty="0"/>
              <a:t>quienes la padecen.</a:t>
            </a:r>
            <a:endParaRPr lang="es-AR" dirty="0"/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</a:pPr>
            <a:r>
              <a:rPr lang="es-AR" dirty="0" smtClean="0">
                <a:solidFill>
                  <a:srgbClr val="0070C0"/>
                </a:solidFill>
              </a:rPr>
              <a:t>Sus </a:t>
            </a:r>
            <a:r>
              <a:rPr lang="es-AR" dirty="0">
                <a:solidFill>
                  <a:srgbClr val="0070C0"/>
                </a:solidFill>
              </a:rPr>
              <a:t>consecuencias trascienden al plano individual, organizacional </a:t>
            </a:r>
            <a:r>
              <a:rPr lang="es-AR" smtClean="0">
                <a:solidFill>
                  <a:srgbClr val="0070C0"/>
                </a:solidFill>
              </a:rPr>
              <a:t>e institucional,</a:t>
            </a:r>
            <a:r>
              <a:rPr lang="es-AR" dirty="0">
                <a:solidFill>
                  <a:srgbClr val="0070C0"/>
                </a:solidFill>
              </a:rPr>
              <a:t> por lo que el abordaje de esta problemática configura un tema central desde la perspectiva de los Derechos Humanos.</a:t>
            </a:r>
            <a:endParaRPr lang="es-AR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</a:pPr>
            <a:r>
              <a:rPr lang="es-AR" dirty="0" smtClean="0"/>
              <a:t>Siendo </a:t>
            </a:r>
            <a:r>
              <a:rPr lang="es-AR" dirty="0"/>
              <a:t>el trabajo una actividad estructurante de la personalidad, es prioritario ocuparse de la implicancia que estos comportamientos tienen sobre la salud (física y psíquica) y sus consecuencias que se extienden más allá del estricto ámbito laboral.</a:t>
            </a:r>
            <a:endParaRPr lang="es-AR" dirty="0"/>
          </a:p>
          <a:p>
            <a:pPr marL="0" indent="0">
              <a:buNone/>
            </a:pPr>
            <a:endParaRPr lang="es-AR" dirty="0" smtClean="0"/>
          </a:p>
          <a:p>
            <a:endParaRPr lang="es-AR" dirty="0"/>
          </a:p>
          <a:p>
            <a:endParaRPr lang="es-AR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/>
          <p:nvPr/>
        </p:nvSpPr>
        <p:spPr>
          <a:xfrm>
            <a:off x="3758191" y="317002"/>
            <a:ext cx="7838064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400" b="1" kern="1200" dirty="0">
                <a:solidFill>
                  <a:schemeClr val="accent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es-AR" sz="3200" dirty="0" smtClean="0"/>
              <a:t>Actores involucrados en el sistema de riesgos del trabajo </a:t>
            </a:r>
            <a:endParaRPr lang="es-AR" sz="3200" dirty="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6856413" y="2332334"/>
            <a:ext cx="2074862" cy="2116137"/>
          </a:xfrm>
          <a:prstGeom prst="ellipse">
            <a:avLst/>
          </a:prstGeom>
          <a:solidFill>
            <a:schemeClr val="accent1"/>
          </a:solidFill>
          <a:ln w="19080" cap="sq">
            <a:solidFill>
              <a:srgbClr val="000000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ctr">
              <a:spcBef>
                <a:spcPts val="2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-ES" sz="3200" dirty="0">
              <a:solidFill>
                <a:srgbClr val="000000"/>
              </a:solidFill>
              <a:latin typeface="Arial Narrow" pitchFamily="32" charset="0"/>
            </a:endParaRPr>
          </a:p>
          <a:p>
            <a:pPr algn="ctr">
              <a:spcBef>
                <a:spcPts val="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-ES" sz="1200" dirty="0">
              <a:solidFill>
                <a:srgbClr val="000000"/>
              </a:solidFill>
              <a:latin typeface="Arial Narrow" pitchFamily="32" charset="0"/>
            </a:endParaRPr>
          </a:p>
          <a:p>
            <a:pPr algn="ctr">
              <a:spcBef>
                <a:spcPts val="12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Trabajadores</a:t>
            </a:r>
            <a:endParaRPr lang="es-E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2" charset="0"/>
            </a:endParaRPr>
          </a:p>
          <a:p>
            <a:pPr algn="ctr">
              <a:spcBef>
                <a:spcPts val="12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-E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2" charset="0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627563" y="2278359"/>
            <a:ext cx="2343150" cy="2198687"/>
          </a:xfrm>
          <a:prstGeom prst="ellipse">
            <a:avLst/>
          </a:prstGeom>
          <a:solidFill>
            <a:srgbClr val="FFFFFF"/>
          </a:solidFill>
          <a:ln w="19080" cap="sq">
            <a:solidFill>
              <a:srgbClr val="000000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ctr">
              <a:spcBef>
                <a:spcPts val="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-ES" sz="1200">
              <a:solidFill>
                <a:srgbClr val="000000"/>
              </a:solidFill>
              <a:latin typeface="Arial Narrow" pitchFamily="32" charset="0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br>
              <a:rPr lang="es-ES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2" charset="0"/>
              </a:rPr>
            </a:br>
            <a:r>
              <a:rPr lang="es-ES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2" charset="0"/>
              </a:rPr>
              <a:t>ART/Mutuas</a:t>
            </a:r>
            <a:endParaRPr lang="es-ES" sz="20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2" charset="0"/>
            </a:endParaRPr>
          </a:p>
          <a:p>
            <a:pPr algn="ctr">
              <a:spcBef>
                <a:spcPts val="12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-ES" sz="20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2" charset="0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2279650" y="2268834"/>
            <a:ext cx="2374900" cy="2211387"/>
          </a:xfrm>
          <a:prstGeom prst="ellipse">
            <a:avLst/>
          </a:prstGeom>
          <a:solidFill>
            <a:srgbClr val="FF3300"/>
          </a:solidFill>
          <a:ln w="9360" cap="sq">
            <a:solidFill>
              <a:srgbClr val="FF6600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ctr">
              <a:spcBef>
                <a:spcPts val="22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Empleadores</a:t>
            </a:r>
            <a:r>
              <a:rPr lang="es-ES" sz="3600">
                <a:solidFill>
                  <a:srgbClr val="FFFFFF"/>
                </a:solidFill>
                <a:latin typeface="Impact" panose="020B0806030902050204" pitchFamily="32" charset="0"/>
              </a:rPr>
              <a:t> </a:t>
            </a:r>
            <a:endParaRPr lang="es-ES" sz="3600">
              <a:solidFill>
                <a:srgbClr val="FFFFFF"/>
              </a:solidFill>
              <a:latin typeface="Impact" panose="020B0806030902050204" pitchFamily="32" charset="0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3554413" y="3551531"/>
            <a:ext cx="2398712" cy="2189162"/>
          </a:xfrm>
          <a:prstGeom prst="ellipse">
            <a:avLst/>
          </a:prstGeom>
          <a:solidFill>
            <a:srgbClr val="33CC33"/>
          </a:solidFill>
          <a:ln w="9360" cap="sq">
            <a:solidFill>
              <a:srgbClr val="000000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Estados</a:t>
            </a:r>
            <a:br>
              <a:rPr lang="es-E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</a:br>
            <a:r>
              <a:rPr lang="es-E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Provinciales</a:t>
            </a:r>
            <a:endParaRPr lang="es-ES" sz="2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2" charset="0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5600703" y="3648371"/>
            <a:ext cx="2443163" cy="2360613"/>
          </a:xfrm>
          <a:prstGeom prst="ellipse">
            <a:avLst/>
          </a:prstGeom>
          <a:solidFill>
            <a:srgbClr val="3333CC"/>
          </a:solidFill>
          <a:ln w="9360" cap="sq">
            <a:solidFill>
              <a:srgbClr val="000000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Estado Nacional</a:t>
            </a:r>
            <a:br>
              <a:rPr lang="es-E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</a:br>
            <a:r>
              <a:rPr lang="es-E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a través de la</a:t>
            </a:r>
            <a:br>
              <a:rPr lang="es-E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</a:br>
            <a:r>
              <a:rPr lang="es-E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Superintendencia de</a:t>
            </a:r>
            <a:br>
              <a:rPr lang="es-E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</a:br>
            <a:r>
              <a:rPr lang="es-E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Riesgos del Trabajo</a:t>
            </a:r>
            <a:endParaRPr lang="es-E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2" charset="0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(SRT)</a:t>
            </a:r>
            <a:endParaRPr lang="es-E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2" charset="0"/>
            </a:endParaRP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8043863" y="3700756"/>
            <a:ext cx="2443162" cy="2360612"/>
          </a:xfrm>
          <a:prstGeom prst="ellipse">
            <a:avLst/>
          </a:prstGeom>
          <a:solidFill>
            <a:srgbClr val="666699"/>
          </a:solidFill>
          <a:ln w="9360" cap="sq">
            <a:solidFill>
              <a:srgbClr val="000000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Consejo consultivo</a:t>
            </a:r>
            <a:endParaRPr lang="es-E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2" charset="0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2" charset="0"/>
              </a:rPr>
              <a:t> permanente</a:t>
            </a:r>
            <a:endParaRPr lang="es-E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2" charset="0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/>
          <p:nvPr/>
        </p:nvSpPr>
        <p:spPr>
          <a:xfrm>
            <a:off x="2062957" y="30227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400" b="1" kern="1200" dirty="0">
                <a:solidFill>
                  <a:schemeClr val="accent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AR" sz="3200" dirty="0" smtClean="0"/>
              <a:t>Que es un accidente de trabajo?</a:t>
            </a:r>
            <a:endParaRPr lang="es-AR" sz="3200" dirty="0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667328" y="3342768"/>
            <a:ext cx="5243513" cy="866775"/>
          </a:xfrm>
          <a:prstGeom prst="rect">
            <a:avLst/>
          </a:prstGeom>
          <a:solidFill>
            <a:srgbClr val="FFFFFF"/>
          </a:solidFill>
          <a:ln w="9525" cap="flat">
            <a:noFill/>
            <a:round/>
          </a:ln>
          <a:effectLst/>
        </p:spPr>
        <p:txBody>
          <a:bodyPr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000" dirty="0">
                <a:solidFill>
                  <a:srgbClr val="000000"/>
                </a:solidFill>
                <a:latin typeface="Tahoma" panose="020B0604030504040204" pitchFamily="32" charset="0"/>
              </a:rPr>
              <a:t>Se considera accidente de trabajo a todo acontecimiento súbito y violento ocurrido en su trabajo o causado por el trabajo</a:t>
            </a:r>
            <a:endParaRPr lang="es-ES" sz="2000" dirty="0">
              <a:solidFill>
                <a:srgbClr val="000000"/>
              </a:solidFill>
              <a:latin typeface="Tahoma" panose="020B0604030504040204" pitchFamily="32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67328" y="4706143"/>
            <a:ext cx="6523181" cy="703262"/>
          </a:xfrm>
          <a:prstGeom prst="rect">
            <a:avLst/>
          </a:prstGeom>
          <a:noFill/>
          <a:ln w="9525" cap="flat">
            <a:noFill/>
            <a:rou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000" dirty="0">
                <a:solidFill>
                  <a:srgbClr val="000000"/>
                </a:solidFill>
                <a:latin typeface="Tahoma" panose="020B0604030504040204" pitchFamily="32" charset="0"/>
              </a:rPr>
              <a:t>También si ocurre entre el domicilio del trabajador y el lugar de trabajo</a:t>
            </a:r>
            <a:r>
              <a:rPr lang="es-ES" dirty="0">
                <a:solidFill>
                  <a:srgbClr val="000000"/>
                </a:solidFill>
              </a:rPr>
              <a:t> </a:t>
            </a:r>
            <a:endParaRPr lang="es-ES" dirty="0">
              <a:solidFill>
                <a:srgbClr val="000000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7643" y="1773093"/>
            <a:ext cx="4217654" cy="4082328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7457643" y="5409405"/>
            <a:ext cx="1260330" cy="591271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/>
          <p:nvPr/>
        </p:nvSpPr>
        <p:spPr>
          <a:xfrm>
            <a:off x="2168236" y="3131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400" b="1" kern="1200" dirty="0">
                <a:solidFill>
                  <a:schemeClr val="accent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br>
              <a:rPr lang="es-AR" sz="3600" dirty="0" smtClean="0"/>
            </a:br>
            <a:r>
              <a:rPr lang="es-AR" sz="3600" dirty="0" smtClean="0"/>
              <a:t>Que es una enfermedad laboral?</a:t>
            </a:r>
            <a:endParaRPr lang="es-AR" sz="3600" dirty="0"/>
          </a:p>
        </p:txBody>
      </p:sp>
      <p:sp>
        <p:nvSpPr>
          <p:cNvPr id="5" name="Marcador de contenido 2"/>
          <p:cNvSpPr txBox="1"/>
          <p:nvPr/>
        </p:nvSpPr>
        <p:spPr>
          <a:xfrm>
            <a:off x="209985" y="2763480"/>
            <a:ext cx="7385769" cy="3252856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sz="2000" dirty="0" smtClean="0"/>
              <a:t>Una enfermedad profesional es la producida por causa del lugar o del tipo de trabajo. </a:t>
            </a:r>
            <a:endParaRPr lang="es-AR" sz="2000" dirty="0" smtClean="0"/>
          </a:p>
          <a:p>
            <a:r>
              <a:rPr lang="es-AR" sz="2000" dirty="0" smtClean="0"/>
              <a:t>Existe un Listado de Enfermedades Profesionales en el cual se </a:t>
            </a:r>
            <a:r>
              <a:rPr lang="es-AR" sz="2000" dirty="0" err="1" smtClean="0"/>
              <a:t>identiﬁcan</a:t>
            </a:r>
            <a:r>
              <a:rPr lang="es-AR" sz="2000" dirty="0" smtClean="0"/>
              <a:t> cuadros clínicos, exposición y actividades en las que suelen producirse estas enfermedades y también agentes de riesgo. (factores presentes en los lugares de trabajo y que pueden afectar al ser humano temperatura, humedad, iluminación, ventilación, ruidos, sustancias químicas, la carga de trabajo, entre otros).</a:t>
            </a:r>
            <a:endParaRPr lang="es-AR" sz="20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4603" y="1849080"/>
            <a:ext cx="3959095" cy="394904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133" y="-377915"/>
            <a:ext cx="10058400" cy="1450757"/>
          </a:xfrm>
        </p:spPr>
        <p:txBody>
          <a:bodyPr/>
          <a:lstStyle/>
          <a:p>
            <a:r>
              <a:rPr lang="es-AR" dirty="0" smtClean="0"/>
              <a:t>Nomina de personal expuesto 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1" cstate="print"/>
          <a:srcRect l="1352" t="21953" r="4189" b="10584"/>
          <a:stretch>
            <a:fillRect/>
          </a:stretch>
        </p:blipFill>
        <p:spPr>
          <a:xfrm>
            <a:off x="0" y="1072841"/>
            <a:ext cx="12201924" cy="4901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437996"/>
            <a:ext cx="10058400" cy="1450757"/>
          </a:xfrm>
        </p:spPr>
        <p:txBody>
          <a:bodyPr/>
          <a:lstStyle/>
          <a:p>
            <a:r>
              <a:rPr lang="es-AR" dirty="0" smtClean="0"/>
              <a:t>Agentes de riesgos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1" cstate="print"/>
          <a:srcRect l="14804" t="8637" r="15455" b="8169"/>
          <a:stretch>
            <a:fillRect/>
          </a:stretch>
        </p:blipFill>
        <p:spPr>
          <a:xfrm>
            <a:off x="1007917" y="572698"/>
            <a:ext cx="9150329" cy="6139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Agentes de riesgos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1" cstate="print"/>
          <a:srcRect l="49250" t="72212" r="15455" b="10706"/>
          <a:stretch>
            <a:fillRect/>
          </a:stretch>
        </p:blipFill>
        <p:spPr>
          <a:xfrm>
            <a:off x="243564" y="1394459"/>
            <a:ext cx="11710131" cy="3187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0">
        <p:push dir="u"/>
      </p:transition>
    </mc:Choice>
    <mc:Fallback>
      <p:transition spd="slow" advTm="60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/>
          <p:nvPr/>
        </p:nvSpPr>
        <p:spPr>
          <a:xfrm>
            <a:off x="3501736" y="263467"/>
            <a:ext cx="8239991" cy="139445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400" b="1" kern="1200" dirty="0">
                <a:solidFill>
                  <a:schemeClr val="accent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AR" sz="2800" dirty="0" smtClean="0"/>
              <a:t>Los procesos de trabajo en la justicia y lo que queda fuera del sistema de riesgos del trabajo:</a:t>
            </a:r>
            <a:endParaRPr lang="es-AR" sz="2800" dirty="0"/>
          </a:p>
        </p:txBody>
      </p:sp>
      <p:sp>
        <p:nvSpPr>
          <p:cNvPr id="5" name="Marcador de contenido 2"/>
          <p:cNvSpPr txBox="1"/>
          <p:nvPr/>
        </p:nvSpPr>
        <p:spPr>
          <a:xfrm>
            <a:off x="205214" y="2595421"/>
            <a:ext cx="7432104" cy="3743034"/>
          </a:xfrm>
          <a:prstGeom prst="rect">
            <a:avLst/>
          </a:prstGeom>
          <a:solidFill>
            <a:srgbClr val="8A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vert="horz" lIns="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 smtClean="0">
                <a:solidFill>
                  <a:schemeClr val="bg1"/>
                </a:solidFill>
              </a:rPr>
              <a:t>1.- Los </a:t>
            </a:r>
            <a:r>
              <a:rPr lang="es-AR" b="1" dirty="0" smtClean="0">
                <a:solidFill>
                  <a:schemeClr val="bg1"/>
                </a:solidFill>
              </a:rPr>
              <a:t>riesgos psicosociales </a:t>
            </a:r>
            <a:r>
              <a:rPr lang="es-AR" dirty="0" smtClean="0">
                <a:solidFill>
                  <a:schemeClr val="bg1"/>
                </a:solidFill>
              </a:rPr>
              <a:t>que derivan de la organización del trabajo:</a:t>
            </a:r>
            <a:endParaRPr lang="es-AR" dirty="0" smtClean="0">
              <a:solidFill>
                <a:schemeClr val="bg1"/>
              </a:solidFill>
            </a:endParaRPr>
          </a:p>
          <a:p>
            <a:r>
              <a:rPr lang="es-AR" dirty="0" smtClean="0">
                <a:solidFill>
                  <a:schemeClr val="bg1"/>
                </a:solidFill>
              </a:rPr>
              <a:t>El compromiso psicológico. </a:t>
            </a:r>
            <a:r>
              <a:rPr lang="es-AR" dirty="0">
                <a:solidFill>
                  <a:schemeClr val="bg1"/>
                </a:solidFill>
              </a:rPr>
              <a:t>La carga cognitiva y el desgaste emocional.</a:t>
            </a:r>
            <a:endParaRPr lang="es-AR" dirty="0" smtClean="0">
              <a:solidFill>
                <a:schemeClr val="bg1"/>
              </a:solidFill>
            </a:endParaRPr>
          </a:p>
          <a:p>
            <a:r>
              <a:rPr lang="es-AR" dirty="0">
                <a:solidFill>
                  <a:schemeClr val="bg1"/>
                </a:solidFill>
              </a:rPr>
              <a:t>La influencia (autonomía / creatividad) y las posibilidades de desarrollo (influencia, desarrollo de habilidades y competencias, control del tiempo). </a:t>
            </a:r>
            <a:endParaRPr lang="es-AR" dirty="0" smtClean="0">
              <a:solidFill>
                <a:schemeClr val="bg1"/>
              </a:solidFill>
            </a:endParaRPr>
          </a:p>
          <a:p>
            <a:r>
              <a:rPr lang="es-AR" dirty="0">
                <a:solidFill>
                  <a:schemeClr val="bg1"/>
                </a:solidFill>
              </a:rPr>
              <a:t>El apoyo en el trabajo y la claridad de los roles/funciones</a:t>
            </a:r>
            <a:r>
              <a:rPr lang="es-AR" dirty="0" smtClean="0">
                <a:solidFill>
                  <a:schemeClr val="bg1"/>
                </a:solidFill>
              </a:rPr>
              <a:t>.</a:t>
            </a:r>
            <a:endParaRPr lang="es-AR" dirty="0" smtClean="0">
              <a:solidFill>
                <a:schemeClr val="bg1"/>
              </a:solidFill>
            </a:endParaRPr>
          </a:p>
          <a:p>
            <a:r>
              <a:rPr lang="es-AR" dirty="0" smtClean="0">
                <a:solidFill>
                  <a:schemeClr val="bg1"/>
                </a:solidFill>
              </a:rPr>
              <a:t>Valoración y Reconocimiento laboral. </a:t>
            </a:r>
            <a:endParaRPr lang="es-AR" dirty="0" smtClean="0">
              <a:solidFill>
                <a:schemeClr val="bg1"/>
              </a:solidFill>
            </a:endParaRPr>
          </a:p>
          <a:p>
            <a:r>
              <a:rPr lang="es-AR" dirty="0" smtClean="0">
                <a:solidFill>
                  <a:schemeClr val="bg1"/>
                </a:solidFill>
              </a:rPr>
              <a:t>La relación entre lo laboral y lo </a:t>
            </a:r>
            <a:r>
              <a:rPr lang="es-AR" dirty="0" err="1" smtClean="0">
                <a:solidFill>
                  <a:schemeClr val="bg1"/>
                </a:solidFill>
              </a:rPr>
              <a:t>extralaboral</a:t>
            </a:r>
            <a:r>
              <a:rPr lang="es-AR" dirty="0" smtClean="0">
                <a:solidFill>
                  <a:schemeClr val="bg1"/>
                </a:solidFill>
              </a:rPr>
              <a:t>. </a:t>
            </a:r>
            <a:endParaRPr lang="es-AR" dirty="0" smtClean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s-AR" dirty="0" smtClean="0">
                <a:solidFill>
                  <a:schemeClr val="bg1"/>
                </a:solidFill>
              </a:rPr>
              <a:t>2.- Las cargas de la </a:t>
            </a:r>
            <a:r>
              <a:rPr lang="es-AR" b="1" dirty="0" smtClean="0">
                <a:solidFill>
                  <a:schemeClr val="bg1"/>
                </a:solidFill>
              </a:rPr>
              <a:t>actividad y el contenido </a:t>
            </a:r>
            <a:r>
              <a:rPr lang="es-AR" dirty="0" smtClean="0">
                <a:solidFill>
                  <a:schemeClr val="bg1"/>
                </a:solidFill>
              </a:rPr>
              <a:t>del trabajo:</a:t>
            </a:r>
            <a:endParaRPr lang="es-AR" dirty="0" smtClean="0">
              <a:solidFill>
                <a:schemeClr val="bg1"/>
              </a:solidFill>
            </a:endParaRPr>
          </a:p>
          <a:p>
            <a:r>
              <a:rPr lang="es-AR" dirty="0" smtClean="0">
                <a:solidFill>
                  <a:schemeClr val="bg1"/>
                </a:solidFill>
              </a:rPr>
              <a:t>Carga mental y cognitiva</a:t>
            </a:r>
            <a:endParaRPr lang="es-AR" dirty="0" smtClean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s-AR" dirty="0" smtClean="0">
                <a:solidFill>
                  <a:schemeClr val="bg1"/>
                </a:solidFill>
              </a:rPr>
              <a:t>3.- La problemáticas de las </a:t>
            </a:r>
            <a:r>
              <a:rPr lang="es-AR" b="1" dirty="0" smtClean="0">
                <a:solidFill>
                  <a:schemeClr val="bg1"/>
                </a:solidFill>
              </a:rPr>
              <a:t>relaciones </a:t>
            </a:r>
            <a:r>
              <a:rPr lang="es-AR" dirty="0" smtClean="0">
                <a:solidFill>
                  <a:schemeClr val="bg1"/>
                </a:solidFill>
              </a:rPr>
              <a:t>humanas e institucionales:</a:t>
            </a:r>
            <a:endParaRPr lang="es-AR" dirty="0" smtClean="0">
              <a:solidFill>
                <a:schemeClr val="bg1"/>
              </a:solidFill>
            </a:endParaRPr>
          </a:p>
          <a:p>
            <a:r>
              <a:rPr lang="es-AR" dirty="0" smtClean="0">
                <a:solidFill>
                  <a:schemeClr val="bg1"/>
                </a:solidFill>
              </a:rPr>
              <a:t>La violencia y el acoso laboral</a:t>
            </a:r>
            <a:endParaRPr lang="es-AR" dirty="0" smtClean="0">
              <a:solidFill>
                <a:schemeClr val="bg1"/>
              </a:solidFill>
            </a:endParaRPr>
          </a:p>
          <a:p>
            <a:r>
              <a:rPr lang="es-AR" dirty="0" smtClean="0">
                <a:solidFill>
                  <a:schemeClr val="bg1"/>
                </a:solidFill>
              </a:rPr>
              <a:t>La violencia institucional</a:t>
            </a:r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6" name="Marcador de contenido 2"/>
          <p:cNvSpPr txBox="1"/>
          <p:nvPr/>
        </p:nvSpPr>
        <p:spPr>
          <a:xfrm>
            <a:off x="8151668" y="2991082"/>
            <a:ext cx="3766706" cy="2631281"/>
          </a:xfrm>
          <a:prstGeom prst="rect">
            <a:avLst/>
          </a:prstGeom>
          <a:solidFill>
            <a:srgbClr val="002060"/>
          </a:solidFill>
          <a:effectLst>
            <a:glow rad="228600">
              <a:srgbClr val="0070C0">
                <a:alpha val="40000"/>
              </a:srgbClr>
            </a:glow>
          </a:effectLst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175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7055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935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815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09982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299845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49987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99895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AR" sz="1600" dirty="0" smtClean="0">
                <a:solidFill>
                  <a:schemeClr val="bg1"/>
                </a:solidFill>
              </a:rPr>
              <a:t>Enfermedades</a:t>
            </a:r>
            <a:endParaRPr lang="es-AR" sz="16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s-ES" altLang="es-AR" sz="1600" b="1" dirty="0" smtClean="0">
                <a:solidFill>
                  <a:schemeClr val="bg1"/>
                </a:solidFill>
              </a:rPr>
              <a:t>Estrés / </a:t>
            </a:r>
            <a:r>
              <a:rPr lang="es-ES" altLang="es-AR" sz="1600" b="1" dirty="0" err="1" smtClean="0">
                <a:solidFill>
                  <a:schemeClr val="bg1"/>
                </a:solidFill>
              </a:rPr>
              <a:t>Distress</a:t>
            </a:r>
            <a:r>
              <a:rPr lang="es-ES" altLang="es-AR" sz="1600" b="1" dirty="0" smtClean="0">
                <a:solidFill>
                  <a:schemeClr val="bg1"/>
                </a:solidFill>
              </a:rPr>
              <a:t> / Traumática</a:t>
            </a:r>
            <a:endParaRPr lang="es-ES" altLang="es-AR" sz="1600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s-ES" altLang="es-AR" sz="1600" b="1" dirty="0" smtClean="0">
                <a:solidFill>
                  <a:schemeClr val="bg1"/>
                </a:solidFill>
              </a:rPr>
              <a:t>Fatiga crónica / Agotamiento</a:t>
            </a:r>
            <a:endParaRPr lang="es-ES" altLang="es-AR" sz="1600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s-ES" altLang="es-AR" sz="1600" b="1" dirty="0">
                <a:solidFill>
                  <a:schemeClr val="bg1"/>
                </a:solidFill>
              </a:rPr>
              <a:t>Crisis de </a:t>
            </a:r>
            <a:r>
              <a:rPr lang="es-ES" altLang="es-AR" sz="1600" b="1" dirty="0" smtClean="0">
                <a:solidFill>
                  <a:schemeClr val="bg1"/>
                </a:solidFill>
              </a:rPr>
              <a:t>angustia / Neurosis fóbica</a:t>
            </a:r>
            <a:endParaRPr lang="es-ES" altLang="es-AR" sz="1600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s-ES" altLang="es-AR" sz="1600" b="1" dirty="0" smtClean="0">
                <a:solidFill>
                  <a:schemeClr val="bg1"/>
                </a:solidFill>
              </a:rPr>
              <a:t>Burnout </a:t>
            </a:r>
            <a:endParaRPr lang="es-ES" altLang="es-AR" sz="1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AR" sz="1600" b="1" dirty="0" smtClean="0">
                <a:solidFill>
                  <a:schemeClr val="bg1"/>
                </a:solidFill>
              </a:rPr>
              <a:t>Depresión </a:t>
            </a:r>
            <a:endParaRPr lang="es-AR" sz="16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AR" sz="1600" b="1" dirty="0" smtClean="0">
                <a:solidFill>
                  <a:schemeClr val="bg1"/>
                </a:solidFill>
              </a:rPr>
              <a:t>Trastornos compulsivos</a:t>
            </a:r>
            <a:endParaRPr lang="es-AR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 descr="líneas abstractas azules y rojas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es-ES" dirty="0" smtClean="0"/>
              <a:t>¡Fin del modulo!</a:t>
            </a:r>
            <a:endParaRPr lang="es-ES" dirty="0"/>
          </a:p>
        </p:txBody>
      </p:sp>
      <p:pic>
        <p:nvPicPr>
          <p:cNvPr id="25" name="Gráfico 24" descr="Usuario" title="Icono: nombre del moderador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sp>
        <p:nvSpPr>
          <p:cNvPr id="17" name="Marcador de texto 16"/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es-ES" dirty="0" smtClean="0"/>
              <a:t>German R. Canteros</a:t>
            </a:r>
            <a:endParaRPr lang="es-ES" dirty="0"/>
          </a:p>
        </p:txBody>
      </p:sp>
      <p:pic>
        <p:nvPicPr>
          <p:cNvPr id="27" name="Gráfico 26" descr="Smartphone" title="Icono: número de teléfono del moderador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sp>
        <p:nvSpPr>
          <p:cNvPr id="18" name="Marcador de texto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es-ES" dirty="0" smtClean="0"/>
              <a:t>3425179499</a:t>
            </a:r>
            <a:endParaRPr lang="es-ES" dirty="0"/>
          </a:p>
        </p:txBody>
      </p:sp>
      <p:pic>
        <p:nvPicPr>
          <p:cNvPr id="26" name="Gráfico 25" descr="Sobre" title="Icono del correo electrónico del moderador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sp>
        <p:nvSpPr>
          <p:cNvPr id="19" name="Marcador de texto 18"/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r>
              <a:rPr lang="es-ES" dirty="0" smtClean="0"/>
              <a:t>grcanteros@gmail.com</a:t>
            </a:r>
            <a:endParaRPr lang="es-ES" dirty="0"/>
          </a:p>
        </p:txBody>
      </p:sp>
      <p:pic>
        <p:nvPicPr>
          <p:cNvPr id="28" name="Gráfico 27" descr="Vínculo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  <p:sp>
        <p:nvSpPr>
          <p:cNvPr id="20" name="Marcador de texto 19"/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r>
              <a:rPr lang="es-ES" dirty="0" smtClean="0"/>
              <a:t>Área de Salud AJER </a:t>
            </a:r>
            <a:endParaRPr lang="es-ES" dirty="0"/>
          </a:p>
        </p:txBody>
      </p:sp>
      <p:cxnSp>
        <p:nvCxnSpPr>
          <p:cNvPr id="24" name="Conector recto 23" descr="línea divisoria"/>
          <p:cNvCxnSpPr/>
          <p:nvPr/>
        </p:nvCxnSpPr>
        <p:spPr>
          <a:xfrm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Estudios e incidencia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03312" y="2052918"/>
            <a:ext cx="9945688" cy="3547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AR" dirty="0" smtClean="0"/>
              <a:t>En el ámbito de la ciencia este fenómeno fue estudiado en profundidad por </a:t>
            </a:r>
            <a:endParaRPr lang="es-AR" dirty="0" smtClean="0"/>
          </a:p>
          <a:p>
            <a:pPr marL="0" indent="0">
              <a:buNone/>
            </a:pPr>
            <a:endParaRPr lang="es-AR" dirty="0" smtClean="0"/>
          </a:p>
          <a:p>
            <a:r>
              <a:rPr lang="es-AR" dirty="0" smtClean="0"/>
              <a:t>Heinz </a:t>
            </a:r>
            <a:r>
              <a:rPr lang="es-AR" dirty="0" err="1" smtClean="0"/>
              <a:t>Leymann</a:t>
            </a:r>
            <a:r>
              <a:rPr lang="es-AR" dirty="0" smtClean="0"/>
              <a:t>. </a:t>
            </a:r>
            <a:endParaRPr lang="es-AR" dirty="0" smtClean="0"/>
          </a:p>
          <a:p>
            <a:r>
              <a:rPr lang="es-AR" dirty="0" smtClean="0"/>
              <a:t>Marie-France </a:t>
            </a:r>
            <a:r>
              <a:rPr lang="es-AR" dirty="0" err="1" smtClean="0"/>
              <a:t>Hirigoyen</a:t>
            </a:r>
            <a:r>
              <a:rPr lang="es-AR" dirty="0" smtClean="0"/>
              <a:t>. </a:t>
            </a:r>
            <a:endParaRPr lang="es-AR" dirty="0" smtClean="0"/>
          </a:p>
          <a:p>
            <a:r>
              <a:rPr lang="es-AR" dirty="0" smtClean="0"/>
              <a:t>Iñaki </a:t>
            </a:r>
            <a:r>
              <a:rPr lang="es-AR" dirty="0" err="1" smtClean="0"/>
              <a:t>Piñuel</a:t>
            </a:r>
            <a:endParaRPr lang="es-AR" dirty="0" smtClean="0"/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</a:pPr>
            <a:r>
              <a:rPr lang="es-AR" dirty="0"/>
              <a:t>La incidencia poblacional del acoso laboral se calcula que se encuentra entre el 10 y el 15 % del total de los </a:t>
            </a:r>
            <a:r>
              <a:rPr lang="es-AR" dirty="0" smtClean="0"/>
              <a:t>trabajadores/as. </a:t>
            </a:r>
            <a:endParaRPr lang="es-AR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884" y="2743199"/>
            <a:ext cx="1536985" cy="168246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193" y="2743199"/>
            <a:ext cx="1149062" cy="171061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523" y="2743199"/>
            <a:ext cx="1554311" cy="1710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La OMS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03312" y="2052918"/>
            <a:ext cx="9945688" cy="3547781"/>
          </a:xfrm>
        </p:spPr>
        <p:txBody>
          <a:bodyPr>
            <a:normAutofit/>
          </a:bodyPr>
          <a:lstStyle/>
          <a:p>
            <a:r>
              <a:rPr lang="es-AR" dirty="0"/>
              <a:t>La </a:t>
            </a:r>
            <a:r>
              <a:rPr lang="es-AR" b="1" dirty="0"/>
              <a:t>Organización Mundial de la Salud</a:t>
            </a:r>
            <a:r>
              <a:rPr lang="es-AR" dirty="0"/>
              <a:t> </a:t>
            </a:r>
            <a:r>
              <a:rPr lang="es-AR" dirty="0" smtClean="0"/>
              <a:t>es un </a:t>
            </a:r>
            <a:r>
              <a:rPr lang="es-AR" dirty="0"/>
              <a:t>organismo de </a:t>
            </a:r>
            <a:r>
              <a:rPr lang="es-AR" dirty="0" smtClean="0"/>
              <a:t>la ONU. Gestiona </a:t>
            </a:r>
            <a:r>
              <a:rPr lang="es-AR" dirty="0"/>
              <a:t>políticas de prevención, promoción e intervención a nivel mundial en </a:t>
            </a:r>
            <a:r>
              <a:rPr lang="es-AR" dirty="0" smtClean="0"/>
              <a:t>materia de SALUD, </a:t>
            </a:r>
            <a:r>
              <a:rPr lang="es-AR" dirty="0"/>
              <a:t>fue fundada en 1948.</a:t>
            </a:r>
            <a:endParaRPr lang="es-AR" dirty="0"/>
          </a:p>
          <a:p>
            <a:r>
              <a:rPr lang="es-AR" dirty="0"/>
              <a:t>Los 196 Estados Miembros de la OMS gobiernan la Organización por medio de </a:t>
            </a:r>
            <a:r>
              <a:rPr lang="es-AR" dirty="0" smtClean="0"/>
              <a:t>la ASAMBLEA MUNDIAL DE LA SALUD. </a:t>
            </a:r>
            <a:r>
              <a:rPr lang="es-AR" dirty="0"/>
              <a:t>La Asamblea está compuesta por representantes de todos los Estados Miembros de la OMS</a:t>
            </a:r>
            <a:r>
              <a:rPr lang="es-AR" dirty="0" smtClean="0"/>
              <a:t>.</a:t>
            </a:r>
            <a:endParaRPr lang="es-AR" dirty="0" smtClean="0"/>
          </a:p>
          <a:p>
            <a:r>
              <a:rPr lang="es-AR" dirty="0" smtClean="0"/>
              <a:t>7 de Abril del 2017 La Salud Mental en el Trabajo. La depresión.</a:t>
            </a:r>
            <a:endParaRPr lang="es-AR" dirty="0" smtClean="0"/>
          </a:p>
          <a:p>
            <a:pPr marL="0" indent="0">
              <a:buNone/>
            </a:pPr>
            <a:endParaRPr lang="es-AR" dirty="0"/>
          </a:p>
          <a:p>
            <a:pPr marL="0" indent="0">
              <a:buNone/>
            </a:pPr>
            <a:endParaRPr lang="es-AR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939" y="114299"/>
            <a:ext cx="1866332" cy="193861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700" y="4686185"/>
            <a:ext cx="2954048" cy="2121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900" y="1872132"/>
            <a:ext cx="3740728" cy="4849092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La OMS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95493" y="1388611"/>
            <a:ext cx="10160433" cy="929273"/>
          </a:xfrm>
        </p:spPr>
        <p:txBody>
          <a:bodyPr>
            <a:normAutofit/>
          </a:bodyPr>
          <a:lstStyle/>
          <a:p>
            <a:r>
              <a:rPr lang="es-AR" dirty="0" smtClean="0"/>
              <a:t>Sensibilizando sobre el acoso psicológico en el trabajo, publicación del 2014.</a:t>
            </a:r>
            <a:endParaRPr lang="es-AR" dirty="0" smtClean="0"/>
          </a:p>
          <a:p>
            <a:endParaRPr lang="es-AR" dirty="0"/>
          </a:p>
          <a:p>
            <a:pPr marL="0" indent="0">
              <a:buNone/>
            </a:pPr>
            <a:endParaRPr lang="es-AR" dirty="0" smtClean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46" y="2982191"/>
            <a:ext cx="7824355" cy="152369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46" y="5066739"/>
            <a:ext cx="7824355" cy="1136170"/>
          </a:xfrm>
          <a:prstGeom prst="rect">
            <a:avLst/>
          </a:prstGeom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La OMS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96730" y="1595717"/>
            <a:ext cx="8946541" cy="4195481"/>
          </a:xfrm>
        </p:spPr>
        <p:txBody>
          <a:bodyPr/>
          <a:lstStyle/>
          <a:p>
            <a:r>
              <a:rPr lang="es-AR" dirty="0" smtClean="0"/>
              <a:t>El documento revisa los conceptos utilizados en el mundo. No hay una definición única sobre la cual halla un consenso internacional.</a:t>
            </a:r>
            <a:endParaRPr lang="es-AR" dirty="0" smtClean="0"/>
          </a:p>
          <a:p>
            <a:r>
              <a:rPr lang="es-AR" dirty="0" smtClean="0"/>
              <a:t>Acoso psicológico, moral / </a:t>
            </a:r>
            <a:r>
              <a:rPr lang="es-AR" dirty="0" err="1" smtClean="0"/>
              <a:t>Mobbing</a:t>
            </a:r>
            <a:r>
              <a:rPr lang="es-AR" dirty="0" smtClean="0"/>
              <a:t>.</a:t>
            </a:r>
            <a:endParaRPr lang="es-AR" dirty="0" smtClean="0"/>
          </a:p>
          <a:p>
            <a:pPr marL="0" indent="0">
              <a:buNone/>
            </a:pPr>
            <a:endParaRPr lang="es-AR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5099" y="2050948"/>
            <a:ext cx="5412510" cy="473431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8868" y="183572"/>
            <a:ext cx="8972820" cy="6487391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Calibri Cambria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ema de Office">
  <a:themeElements>
    <a:clrScheme name="Custom 28">
      <a:dk1>
        <a:srgbClr val="000000"/>
      </a:dk1>
      <a:lt1>
        <a:srgbClr val="FFFFFF"/>
      </a:lt1>
      <a:dk2>
        <a:srgbClr val="44546A"/>
      </a:dk2>
      <a:lt2>
        <a:srgbClr val="D9D9D9"/>
      </a:lt2>
      <a:accent1>
        <a:srgbClr val="FFC000"/>
      </a:accent1>
      <a:accent2>
        <a:srgbClr val="C00000"/>
      </a:accent2>
      <a:accent3>
        <a:srgbClr val="8A0000"/>
      </a:accent3>
      <a:accent4>
        <a:srgbClr val="462340"/>
      </a:accent4>
      <a:accent5>
        <a:srgbClr val="4A7260"/>
      </a:accent5>
      <a:accent6>
        <a:srgbClr val="70AD47"/>
      </a:accent6>
      <a:hlink>
        <a:srgbClr val="0070C0"/>
      </a:hlink>
      <a:folHlink>
        <a:srgbClr val="954F72"/>
      </a:folHlink>
    </a:clrScheme>
    <a:fontScheme name="Custom 38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ema de Office">
  <a:themeElements>
    <a:clrScheme name="Custom 28">
      <a:dk1>
        <a:srgbClr val="000000"/>
      </a:dk1>
      <a:lt1>
        <a:srgbClr val="FFFFFF"/>
      </a:lt1>
      <a:dk2>
        <a:srgbClr val="44546A"/>
      </a:dk2>
      <a:lt2>
        <a:srgbClr val="D9D9D9"/>
      </a:lt2>
      <a:accent1>
        <a:srgbClr val="FFC000"/>
      </a:accent1>
      <a:accent2>
        <a:srgbClr val="C00000"/>
      </a:accent2>
      <a:accent3>
        <a:srgbClr val="8A0000"/>
      </a:accent3>
      <a:accent4>
        <a:srgbClr val="462340"/>
      </a:accent4>
      <a:accent5>
        <a:srgbClr val="4A7260"/>
      </a:accent5>
      <a:accent6>
        <a:srgbClr val="70AD47"/>
      </a:accent6>
      <a:hlink>
        <a:srgbClr val="0070C0"/>
      </a:hlink>
      <a:folHlink>
        <a:srgbClr val="954F72"/>
      </a:folHlink>
    </a:clrScheme>
    <a:fontScheme name="Custom 38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ema de Office">
  <a:themeElements>
    <a:clrScheme name="Custom 28">
      <a:dk1>
        <a:srgbClr val="000000"/>
      </a:dk1>
      <a:lt1>
        <a:srgbClr val="FFFFFF"/>
      </a:lt1>
      <a:dk2>
        <a:srgbClr val="44546A"/>
      </a:dk2>
      <a:lt2>
        <a:srgbClr val="D9D9D9"/>
      </a:lt2>
      <a:accent1>
        <a:srgbClr val="FFC000"/>
      </a:accent1>
      <a:accent2>
        <a:srgbClr val="C00000"/>
      </a:accent2>
      <a:accent3>
        <a:srgbClr val="8A0000"/>
      </a:accent3>
      <a:accent4>
        <a:srgbClr val="462340"/>
      </a:accent4>
      <a:accent5>
        <a:srgbClr val="4A7260"/>
      </a:accent5>
      <a:accent6>
        <a:srgbClr val="70AD47"/>
      </a:accent6>
      <a:hlink>
        <a:srgbClr val="0070C0"/>
      </a:hlink>
      <a:folHlink>
        <a:srgbClr val="954F72"/>
      </a:folHlink>
    </a:clrScheme>
    <a:fontScheme name="Custom 38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Tema de Office">
  <a:themeElements>
    <a:clrScheme name="Custom 28">
      <a:dk1>
        <a:srgbClr val="000000"/>
      </a:dk1>
      <a:lt1>
        <a:srgbClr val="FFFFFF"/>
      </a:lt1>
      <a:dk2>
        <a:srgbClr val="44546A"/>
      </a:dk2>
      <a:lt2>
        <a:srgbClr val="D9D9D9"/>
      </a:lt2>
      <a:accent1>
        <a:srgbClr val="FFC000"/>
      </a:accent1>
      <a:accent2>
        <a:srgbClr val="C00000"/>
      </a:accent2>
      <a:accent3>
        <a:srgbClr val="8A0000"/>
      </a:accent3>
      <a:accent4>
        <a:srgbClr val="462340"/>
      </a:accent4>
      <a:accent5>
        <a:srgbClr val="4A7260"/>
      </a:accent5>
      <a:accent6>
        <a:srgbClr val="70AD47"/>
      </a:accent6>
      <a:hlink>
        <a:srgbClr val="0070C0"/>
      </a:hlink>
      <a:folHlink>
        <a:srgbClr val="954F72"/>
      </a:folHlink>
    </a:clrScheme>
    <a:fontScheme name="Custom 38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12233</Words>
  <Application>WPS Presentation</Application>
  <PresentationFormat>Panorámica</PresentationFormat>
  <Paragraphs>333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47</vt:i4>
      </vt:variant>
    </vt:vector>
  </HeadingPairs>
  <TitlesOfParts>
    <vt:vector size="76" baseType="lpstr">
      <vt:lpstr>Arial</vt:lpstr>
      <vt:lpstr>SimSun</vt:lpstr>
      <vt:lpstr>Wingdings</vt:lpstr>
      <vt:lpstr>Wingdings 3</vt:lpstr>
      <vt:lpstr>Arial</vt:lpstr>
      <vt:lpstr>MS PGothic</vt:lpstr>
      <vt:lpstr>CiscoSans</vt:lpstr>
      <vt:lpstr>Corbel</vt:lpstr>
      <vt:lpstr>Calibri</vt:lpstr>
      <vt:lpstr>Cambria</vt:lpstr>
      <vt:lpstr>Microsoft YaHei</vt:lpstr>
      <vt:lpstr/>
      <vt:lpstr>Arial Unicode MS</vt:lpstr>
      <vt:lpstr>Symbol</vt:lpstr>
      <vt:lpstr>Arial Black</vt:lpstr>
      <vt:lpstr>Batang</vt:lpstr>
      <vt:lpstr>Constantia</vt:lpstr>
      <vt:lpstr>Times New Roman</vt:lpstr>
      <vt:lpstr>Bookman Old Style</vt:lpstr>
      <vt:lpstr>Segoe Print</vt:lpstr>
      <vt:lpstr>Tahoma</vt:lpstr>
      <vt:lpstr>Arial Narrow</vt:lpstr>
      <vt:lpstr>Impact</vt:lpstr>
      <vt:lpstr>Ion</vt:lpstr>
      <vt:lpstr>Tema de Office</vt:lpstr>
      <vt:lpstr>1_Tema de Office</vt:lpstr>
      <vt:lpstr>2_Tema de Office</vt:lpstr>
      <vt:lpstr>3_Tema de Office</vt:lpstr>
      <vt:lpstr>4_Tema de Office</vt:lpstr>
      <vt:lpstr>Curso: La Violencia Laboral en el ámbito de la Justicia.   Una mirada integral para prevenir y erradicar la VIOLENCIA.</vt:lpstr>
      <vt:lpstr>Hoja de ruta del curso</vt:lpstr>
      <vt:lpstr>El trabajo la sociabilidad y la subjetividad.  </vt:lpstr>
      <vt:lpstr>INTRODUCCION.</vt:lpstr>
      <vt:lpstr>Estudios e incidencia</vt:lpstr>
      <vt:lpstr>La OMS</vt:lpstr>
      <vt:lpstr>La OMS</vt:lpstr>
      <vt:lpstr>La OMS</vt:lpstr>
      <vt:lpstr>PowerPoint 演示文稿</vt:lpstr>
      <vt:lpstr>PowerPoint 演示文稿</vt:lpstr>
      <vt:lpstr>OMS Causalidad </vt:lpstr>
      <vt:lpstr>OMS intervenciones </vt:lpstr>
      <vt:lpstr>PowerPoint 演示文稿</vt:lpstr>
      <vt:lpstr>28 de Abril día internacional de la Seguridad y Salud en el Trabajo</vt:lpstr>
      <vt:lpstr>PowerPoint 演示文稿</vt:lpstr>
      <vt:lpstr>PowerPoint 演示文稿</vt:lpstr>
      <vt:lpstr>Convenio 190 CONVENIO SOBRE LA ELIMINACIÓN DE LA VIOLENCIA Y EL ACOSO EN EL MUNDO DEL TRABAJO 21/06/2019</vt:lpstr>
      <vt:lpstr>Convenio 190 CONVENIO SOBRE LA ELIMINACIÓN DE LA VIOLENCIA Y EL ACOSO EN EL MUNDO DEL TRABAJO </vt:lpstr>
      <vt:lpstr>Convenio 190 CONVENIO SOBRE LA ELIMINACIÓN DE LA VIOLENCIA Y EL ACOSO EN EL MUNDO DEL TRABAJO </vt:lpstr>
      <vt:lpstr>Situación en Argentina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INFORME ENCUESTA NACIONAL DE SALUD LINFORME ENCUESTA NACIONAL DE SALUD LABORAL EN E AMBITO DEL PODR JUDICIALABORAL EN EL AMBITODEL PODER JUDICIAL</vt:lpstr>
      <vt:lpstr>  VIOLENCIA LABORAL  </vt:lpstr>
      <vt:lpstr>VIOLENCIA LABORAL</vt:lpstr>
      <vt:lpstr>LEGISLACIÓN APLICABLE y JERAQUÍA NORMATIVA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Nomina de personal expuesto </vt:lpstr>
      <vt:lpstr>Agentes de riesgos</vt:lpstr>
      <vt:lpstr>Agentes de riesgos</vt:lpstr>
      <vt:lpstr>PowerPoint 演示文稿</vt:lpstr>
      <vt:lpstr>¡Fin del modulo!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German Rodrigo Canteros</dc:creator>
  <cp:lastModifiedBy>jlrc2</cp:lastModifiedBy>
  <cp:revision>89</cp:revision>
  <dcterms:created xsi:type="dcterms:W3CDTF">2020-04-26T12:59:00Z</dcterms:created>
  <dcterms:modified xsi:type="dcterms:W3CDTF">2020-06-19T12:11:10Z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1033-11.2.0.8342</vt:lpwstr>
  </property>
</Properties>
</file>